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2.xml" ContentType="application/vnd.openxmlformats-officedocument.presentationml.tags+xml"/>
  <Override PartName="/ppt/notesSlides/notesSlide15.xml" ContentType="application/vnd.openxmlformats-officedocument.presentationml.notesSlide+xml"/>
  <Override PartName="/ppt/tags/tag13.xml" ContentType="application/vnd.openxmlformats-officedocument.presentationml.tags+xml"/>
  <Override PartName="/ppt/notesSlides/notesSlide16.xml" ContentType="application/vnd.openxmlformats-officedocument.presentationml.notesSlide+xml"/>
  <Override PartName="/ppt/tags/tag1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5.xml" ContentType="application/vnd.openxmlformats-officedocument.presentationml.tags+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tags/tag16.xml" ContentType="application/vnd.openxmlformats-officedocument.presentationml.tags+xml"/>
  <Override PartName="/ppt/notesSlides/notesSlide20.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2.xml" ContentType="application/vnd.openxmlformats-officedocument.themeOverride+xml"/>
  <Override PartName="/ppt/tags/tag17.xml" ContentType="application/vnd.openxmlformats-officedocument.presentationml.tags+xml"/>
  <Override PartName="/ppt/notesSlides/notesSlide21.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3.xml" ContentType="application/vnd.openxmlformats-officedocument.themeOverr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4.xml" ContentType="application/vnd.openxmlformats-officedocument.themeOverr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5.xml" ContentType="application/vnd.openxmlformats-officedocument.themeOverr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6.xml" ContentType="application/vnd.openxmlformats-officedocument.themeOverr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7.xml" ContentType="application/vnd.openxmlformats-officedocument.themeOverr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8.xml" ContentType="application/vnd.openxmlformats-officedocument.themeOverride+xml"/>
  <Override PartName="/ppt/notesSlides/notesSlide22.xml" ContentType="application/vnd.openxmlformats-officedocument.presentationml.notesSlide+xml"/>
  <Override PartName="/ppt/tags/tag18.xml" ContentType="application/vnd.openxmlformats-officedocument.presentationml.tags+xml"/>
  <Override PartName="/ppt/notesSlides/notesSlide23.xml" ContentType="application/vnd.openxmlformats-officedocument.presentationml.notesSlide+xml"/>
  <Override PartName="/ppt/tags/tag19.xml" ContentType="application/vnd.openxmlformats-officedocument.presentationml.tags+xml"/>
  <Override PartName="/ppt/notesSlides/notesSlide24.xml" ContentType="application/vnd.openxmlformats-officedocument.presentationml.notesSlide+xml"/>
  <Override PartName="/ppt/tags/tag20.xml" ContentType="application/vnd.openxmlformats-officedocument.presentationml.tags+xml"/>
  <Override PartName="/ppt/notesSlides/notesSlide25.xml" ContentType="application/vnd.openxmlformats-officedocument.presentationml.notesSlide+xml"/>
  <Override PartName="/ppt/tags/tag21.xml" ContentType="application/vnd.openxmlformats-officedocument.presentationml.tags+xml"/>
  <Override PartName="/ppt/notesSlides/notesSlide26.xml" ContentType="application/vnd.openxmlformats-officedocument.presentationml.notesSlide+xml"/>
  <Override PartName="/ppt/tags/tag22.xml" ContentType="application/vnd.openxmlformats-officedocument.presentationml.tags+xml"/>
  <Override PartName="/ppt/notesSlides/notesSlide27.xml" ContentType="application/vnd.openxmlformats-officedocument.presentationml.notesSlide+xml"/>
  <Override PartName="/ppt/tags/tag23.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24.xml" ContentType="application/vnd.openxmlformats-officedocument.presentationml.tags+xml"/>
  <Override PartName="/ppt/notesSlides/notesSlide3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5.xml" ContentType="application/vnd.openxmlformats-officedocument.presentationml.tags+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23" r:id="rId1"/>
    <p:sldMasterId id="2147483807" r:id="rId2"/>
  </p:sldMasterIdLst>
  <p:notesMasterIdLst>
    <p:notesMasterId r:id="rId35"/>
  </p:notesMasterIdLst>
  <p:handoutMasterIdLst>
    <p:handoutMasterId r:id="rId36"/>
  </p:handoutMasterIdLst>
  <p:sldIdLst>
    <p:sldId id="256" r:id="rId3"/>
    <p:sldId id="1378" r:id="rId4"/>
    <p:sldId id="1387" r:id="rId5"/>
    <p:sldId id="1529" r:id="rId6"/>
    <p:sldId id="1530" r:id="rId7"/>
    <p:sldId id="1531" r:id="rId8"/>
    <p:sldId id="1532" r:id="rId9"/>
    <p:sldId id="1533" r:id="rId10"/>
    <p:sldId id="1534" r:id="rId11"/>
    <p:sldId id="1535" r:id="rId12"/>
    <p:sldId id="1350" r:id="rId13"/>
    <p:sldId id="1536" r:id="rId14"/>
    <p:sldId id="1537" r:id="rId15"/>
    <p:sldId id="1351" r:id="rId16"/>
    <p:sldId id="1538" r:id="rId17"/>
    <p:sldId id="1539" r:id="rId18"/>
    <p:sldId id="1540" r:id="rId19"/>
    <p:sldId id="1542" r:id="rId20"/>
    <p:sldId id="1541" r:id="rId21"/>
    <p:sldId id="1543" r:id="rId22"/>
    <p:sldId id="1544" r:id="rId23"/>
    <p:sldId id="1546" r:id="rId24"/>
    <p:sldId id="1547" r:id="rId25"/>
    <p:sldId id="1548" r:id="rId26"/>
    <p:sldId id="1549" r:id="rId27"/>
    <p:sldId id="1550" r:id="rId28"/>
    <p:sldId id="1551" r:id="rId29"/>
    <p:sldId id="1552" r:id="rId30"/>
    <p:sldId id="1553" r:id="rId31"/>
    <p:sldId id="1554" r:id="rId32"/>
    <p:sldId id="272" r:id="rId33"/>
    <p:sldId id="1555" r:id="rId34"/>
  </p:sldIdLst>
  <p:sldSz cx="12192000" cy="6858000"/>
  <p:notesSz cx="6858000" cy="9144000"/>
  <p:custDataLst>
    <p:tags r:id="rId3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adeep Singhvi" initials="PS" lastIdx="22" clrIdx="0">
    <p:extLst>
      <p:ext uri="{19B8F6BF-5375-455C-9EA6-DF929625EA0E}">
        <p15:presenceInfo xmlns:p15="http://schemas.microsoft.com/office/powerpoint/2012/main" userId="S::pradeep.singhvi@pwc.com::d9959295-2dd0-43e9-87a3-212234f157eb" providerId="AD"/>
      </p:ext>
    </p:extLst>
  </p:cmAuthor>
  <p:cmAuthor id="2" name="Manish Soni" initials="MS" lastIdx="4" clrIdx="1">
    <p:extLst>
      <p:ext uri="{19B8F6BF-5375-455C-9EA6-DF929625EA0E}">
        <p15:presenceInfo xmlns:p15="http://schemas.microsoft.com/office/powerpoint/2012/main" userId="S::manish.soni@pwc.com::ba45d3a1-b3b9-4cd3-901c-a4f6f7fe7386" providerId="AD"/>
      </p:ext>
    </p:extLst>
  </p:cmAuthor>
  <p:cmAuthor id="3" name="Tanmay Nag" initials="TN" lastIdx="1" clrIdx="2">
    <p:extLst>
      <p:ext uri="{19B8F6BF-5375-455C-9EA6-DF929625EA0E}">
        <p15:presenceInfo xmlns:p15="http://schemas.microsoft.com/office/powerpoint/2012/main" userId="S::tanmay.nag@pwc.com::78e2f733-8364-418c-bd29-4f8c827b9ef3" providerId="AD"/>
      </p:ext>
    </p:extLst>
  </p:cmAuthor>
  <p:cmAuthor id="4" name="Hadrian Vivek" initials="HV" lastIdx="4" clrIdx="3">
    <p:extLst>
      <p:ext uri="{19B8F6BF-5375-455C-9EA6-DF929625EA0E}">
        <p15:presenceInfo xmlns:p15="http://schemas.microsoft.com/office/powerpoint/2012/main" userId="S::hadrian.vivek@pwc.com::ada68d12-63b2-46be-b2a3-43945bcf0d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C8C4"/>
    <a:srgbClr val="E86153"/>
    <a:srgbClr val="EB8C00"/>
    <a:srgbClr val="00B050"/>
    <a:srgbClr val="464646"/>
    <a:srgbClr val="A32020"/>
    <a:srgbClr val="323130"/>
    <a:srgbClr val="DFB1B1"/>
    <a:srgbClr val="E0301E"/>
    <a:srgbClr val="AA24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32" autoAdjust="0"/>
    <p:restoredTop sz="94249" autoAdjust="0"/>
  </p:normalViewPr>
  <p:slideViewPr>
    <p:cSldViewPr snapToGrid="0" snapToObjects="1" showGuides="1">
      <p:cViewPr varScale="1">
        <p:scale>
          <a:sx n="81" d="100"/>
          <a:sy n="81" d="100"/>
        </p:scale>
        <p:origin x="653" y="62"/>
      </p:cViewPr>
      <p:guideLst/>
    </p:cSldViewPr>
  </p:slideViewPr>
  <p:outlineViewPr>
    <p:cViewPr>
      <p:scale>
        <a:sx n="33" d="100"/>
        <a:sy n="33" d="100"/>
      </p:scale>
      <p:origin x="0" y="-134"/>
    </p:cViewPr>
  </p:outlineViewPr>
  <p:notesTextViewPr>
    <p:cViewPr>
      <p:scale>
        <a:sx n="1" d="1"/>
        <a:sy n="1" d="1"/>
      </p:scale>
      <p:origin x="0" y="0"/>
    </p:cViewPr>
  </p:notesTextViewPr>
  <p:sorterViewPr>
    <p:cViewPr>
      <p:scale>
        <a:sx n="100" d="100"/>
        <a:sy n="100" d="100"/>
      </p:scale>
      <p:origin x="0" y="-470"/>
    </p:cViewPr>
  </p:sorterViewPr>
  <p:notesViewPr>
    <p:cSldViewPr snapToGrid="0" snapToObjects="1" showGuides="1">
      <p:cViewPr varScale="1">
        <p:scale>
          <a:sx n="65" d="100"/>
          <a:sy n="65" d="100"/>
        </p:scale>
        <p:origin x="315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D:\The%20Celestial%20Earth\Project%20Folder\Current%20Projects\FY%2019-20\ADB-TA%209690\ACEF%202020\Analysis.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D:\The%20Celestial%20Earth\Project%20Folder\Current%20Projects\FY%2019-20\ADB-TA%209690\ACEF%202020\Analysis.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D:\The%20Celestial%20Earth\Project%20Folder\Current%20Projects\FY%2019-20\ADB-TA%209690\ACEF%202020\Analysis.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D:\The%20Celestial%20Earth\Project%20Folder\Current%20Projects\FY%2019-20\ADB-TA%209690\ACEF%202020\Analysis.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D:\The%20Celestial%20Earth\Project%20Folder\Current%20Projects\FY%2019-20\ADB-TA%209690\ACEF%202020\Analysis.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D:\The%20Celestial%20Earth\Project%20Folder\Current%20Projects\FY%2019-20\ADB-TA%209690\ACEF%202020\Analysis.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D:\The%20Celestial%20Earth\Project%20Folder\Current%20Projects\FY%2019-20\ADB-TA%209690\ACEF%202020\Analysis.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file:///D:\The%20Celestial%20Earth\Project%20Folder\Current%20Projects\FY%2019-20\ADB-TA%209690\ACEF%202020\Analysis.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D:\The%20Celestial%20Earth\Project%20Folder\Current%20Projects\FY%2019-20\ADB-TA%209690\ACEF%202020\Analysis.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D:\The%20Celestial%20Earth\Project%20Folder\Current%20Projects\FY%2019-20\ADB-TA%209690\ACEF%202020\Analysis.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D:\The%20Celestial%20Earth\Project%20Folder\Current%20Projects\FY%2019-20\ADB-TA%209690\ACEF%202020\Analysis.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file:///D:\The%20Celestial%20Earth\Project%20Folder\Current%20Projects\FY%2019-20\ADB-TA%209690\ACEF%202020\Analysis.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file:///D:\The%20Celestial%20Earth\Project%20Folder\Current%20Projects\FY%2019-20\ADB-TA%209690\ACEF%202020\Analysis.xlsx" TargetMode="Externa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file:///D:\The%20Celestial%20Earth\Project%20Folder\Current%20Projects\FY%2019-20\ADB-TA%209690\ACEF%202020\Analysis.xlsx" TargetMode="Externa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file:///D:\The%20Celestial%20Earth\Project%20Folder\Current%20Projects\FY%2019-20\ADB-TA%209690\ACEF%202020\Analysis.xlsx" TargetMode="Externa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oleObject" Target="file:///D:\The%20Celestial%20Earth\Project%20Folder\Current%20Projects\FY%2019-20\ADB-TA%209690\ACEF%202020\Analysis.xlsx" TargetMode="Externa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oleObject" Target="file:///D:\The%20Celestial%20Earth\Project%20Folder\Current%20Projects\FY%2019-20\ADB-TA%209690\ACEF%202020\Analysis.xlsx" TargetMode="Externa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oleObject" Target="file:///D:\The%20Celestial%20Earth\Project%20Folder\Current%20Projects\FY%2019-20\ADB-TA%209690\ACEF%202020\Analysi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BDG</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PES!$H$3</c:f>
              <c:strCache>
                <c:ptCount val="1"/>
                <c:pt idx="0">
                  <c:v>Biomass</c:v>
                </c:pt>
              </c:strCache>
            </c:strRef>
          </c:tx>
          <c:spPr>
            <a:solidFill>
              <a:srgbClr val="00B050"/>
            </a:solidFill>
            <a:ln>
              <a:noFill/>
            </a:ln>
            <a:effectLst/>
          </c:spPr>
          <c:invertIfNegative val="0"/>
          <c:cat>
            <c:numRef>
              <c:f>PES!$G$4:$G$5</c:f>
              <c:numCache>
                <c:formatCode>General</c:formatCode>
                <c:ptCount val="2"/>
                <c:pt idx="0">
                  <c:v>2020</c:v>
                </c:pt>
                <c:pt idx="1">
                  <c:v>2030</c:v>
                </c:pt>
              </c:numCache>
            </c:numRef>
          </c:cat>
          <c:val>
            <c:numRef>
              <c:f>PES!$H$4:$H$5</c:f>
              <c:numCache>
                <c:formatCode>0.00</c:formatCode>
                <c:ptCount val="2"/>
                <c:pt idx="0">
                  <c:v>39.761863855438229</c:v>
                </c:pt>
                <c:pt idx="1">
                  <c:v>39.386356127557747</c:v>
                </c:pt>
              </c:numCache>
            </c:numRef>
          </c:val>
          <c:extLst>
            <c:ext xmlns:c16="http://schemas.microsoft.com/office/drawing/2014/chart" uri="{C3380CC4-5D6E-409C-BE32-E72D297353CC}">
              <c16:uniqueId val="{00000000-8CDE-4B8D-9368-6881609AC2D2}"/>
            </c:ext>
          </c:extLst>
        </c:ser>
        <c:ser>
          <c:idx val="1"/>
          <c:order val="1"/>
          <c:tx>
            <c:strRef>
              <c:f>PES!$I$3</c:f>
              <c:strCache>
                <c:ptCount val="1"/>
                <c:pt idx="0">
                  <c:v>Coal</c:v>
                </c:pt>
              </c:strCache>
            </c:strRef>
          </c:tx>
          <c:spPr>
            <a:solidFill>
              <a:schemeClr val="tx1"/>
            </a:solidFill>
            <a:ln>
              <a:noFill/>
            </a:ln>
            <a:effectLst/>
          </c:spPr>
          <c:invertIfNegative val="0"/>
          <c:cat>
            <c:numRef>
              <c:f>PES!$G$4:$G$5</c:f>
              <c:numCache>
                <c:formatCode>General</c:formatCode>
                <c:ptCount val="2"/>
                <c:pt idx="0">
                  <c:v>2020</c:v>
                </c:pt>
                <c:pt idx="1">
                  <c:v>2030</c:v>
                </c:pt>
              </c:numCache>
            </c:numRef>
          </c:cat>
          <c:val>
            <c:numRef>
              <c:f>PES!$I$4:$I$5</c:f>
              <c:numCache>
                <c:formatCode>0.00</c:formatCode>
                <c:ptCount val="2"/>
                <c:pt idx="0">
                  <c:v>1.558101173324725</c:v>
                </c:pt>
                <c:pt idx="1">
                  <c:v>31.198256806276142</c:v>
                </c:pt>
              </c:numCache>
            </c:numRef>
          </c:val>
          <c:extLst>
            <c:ext xmlns:c16="http://schemas.microsoft.com/office/drawing/2014/chart" uri="{C3380CC4-5D6E-409C-BE32-E72D297353CC}">
              <c16:uniqueId val="{00000001-8CDE-4B8D-9368-6881609AC2D2}"/>
            </c:ext>
          </c:extLst>
        </c:ser>
        <c:ser>
          <c:idx val="2"/>
          <c:order val="2"/>
          <c:tx>
            <c:strRef>
              <c:f>PES!$J$3</c:f>
              <c:strCache>
                <c:ptCount val="1"/>
                <c:pt idx="0">
                  <c:v>Oil</c:v>
                </c:pt>
              </c:strCache>
            </c:strRef>
          </c:tx>
          <c:spPr>
            <a:solidFill>
              <a:srgbClr val="FF0000"/>
            </a:solidFill>
            <a:ln>
              <a:noFill/>
            </a:ln>
            <a:effectLst/>
          </c:spPr>
          <c:invertIfNegative val="0"/>
          <c:cat>
            <c:numRef>
              <c:f>PES!$G$4:$G$5</c:f>
              <c:numCache>
                <c:formatCode>General</c:formatCode>
                <c:ptCount val="2"/>
                <c:pt idx="0">
                  <c:v>2020</c:v>
                </c:pt>
                <c:pt idx="1">
                  <c:v>2030</c:v>
                </c:pt>
              </c:numCache>
            </c:numRef>
          </c:cat>
          <c:val>
            <c:numRef>
              <c:f>PES!$J$4:$J$5</c:f>
              <c:numCache>
                <c:formatCode>0.00</c:formatCode>
                <c:ptCount val="2"/>
                <c:pt idx="0">
                  <c:v>8.3814035144233703</c:v>
                </c:pt>
                <c:pt idx="1">
                  <c:v>12.40652417346954</c:v>
                </c:pt>
              </c:numCache>
            </c:numRef>
          </c:val>
          <c:extLst>
            <c:ext xmlns:c16="http://schemas.microsoft.com/office/drawing/2014/chart" uri="{C3380CC4-5D6E-409C-BE32-E72D297353CC}">
              <c16:uniqueId val="{00000002-8CDE-4B8D-9368-6881609AC2D2}"/>
            </c:ext>
          </c:extLst>
        </c:ser>
        <c:ser>
          <c:idx val="3"/>
          <c:order val="3"/>
          <c:tx>
            <c:strRef>
              <c:f>PES!$K$3</c:f>
              <c:strCache>
                <c:ptCount val="1"/>
                <c:pt idx="0">
                  <c:v>Gas</c:v>
                </c:pt>
              </c:strCache>
            </c:strRef>
          </c:tx>
          <c:spPr>
            <a:solidFill>
              <a:schemeClr val="accent2">
                <a:lumMod val="60000"/>
                <a:lumOff val="40000"/>
              </a:schemeClr>
            </a:solidFill>
            <a:ln>
              <a:noFill/>
            </a:ln>
            <a:effectLst/>
          </c:spPr>
          <c:invertIfNegative val="0"/>
          <c:cat>
            <c:numRef>
              <c:f>PES!$G$4:$G$5</c:f>
              <c:numCache>
                <c:formatCode>General</c:formatCode>
                <c:ptCount val="2"/>
                <c:pt idx="0">
                  <c:v>2020</c:v>
                </c:pt>
                <c:pt idx="1">
                  <c:v>2030</c:v>
                </c:pt>
              </c:numCache>
            </c:numRef>
          </c:cat>
          <c:val>
            <c:numRef>
              <c:f>PES!$K$4:$K$5</c:f>
              <c:numCache>
                <c:formatCode>0.00</c:formatCode>
                <c:ptCount val="2"/>
                <c:pt idx="0">
                  <c:v>24.27141933931351</c:v>
                </c:pt>
                <c:pt idx="1">
                  <c:v>24.890046130990982</c:v>
                </c:pt>
              </c:numCache>
            </c:numRef>
          </c:val>
          <c:extLst>
            <c:ext xmlns:c16="http://schemas.microsoft.com/office/drawing/2014/chart" uri="{C3380CC4-5D6E-409C-BE32-E72D297353CC}">
              <c16:uniqueId val="{00000003-8CDE-4B8D-9368-6881609AC2D2}"/>
            </c:ext>
          </c:extLst>
        </c:ser>
        <c:ser>
          <c:idx val="4"/>
          <c:order val="4"/>
          <c:tx>
            <c:strRef>
              <c:f>PES!$L$3</c:f>
              <c:strCache>
                <c:ptCount val="1"/>
                <c:pt idx="0">
                  <c:v>Hydro </c:v>
                </c:pt>
              </c:strCache>
            </c:strRef>
          </c:tx>
          <c:spPr>
            <a:solidFill>
              <a:schemeClr val="accent5"/>
            </a:solidFill>
            <a:ln>
              <a:noFill/>
            </a:ln>
            <a:effectLst/>
          </c:spPr>
          <c:invertIfNegative val="0"/>
          <c:cat>
            <c:numRef>
              <c:f>PES!$G$4:$G$5</c:f>
              <c:numCache>
                <c:formatCode>General</c:formatCode>
                <c:ptCount val="2"/>
                <c:pt idx="0">
                  <c:v>2020</c:v>
                </c:pt>
                <c:pt idx="1">
                  <c:v>2030</c:v>
                </c:pt>
              </c:numCache>
            </c:numRef>
          </c:cat>
          <c:val>
            <c:numRef>
              <c:f>PES!$L$4:$L$5</c:f>
              <c:numCache>
                <c:formatCode>0.00</c:formatCode>
                <c:ptCount val="2"/>
                <c:pt idx="0">
                  <c:v>0.15079313629300101</c:v>
                </c:pt>
                <c:pt idx="1">
                  <c:v>0.15927911351710319</c:v>
                </c:pt>
              </c:numCache>
            </c:numRef>
          </c:val>
          <c:extLst>
            <c:ext xmlns:c16="http://schemas.microsoft.com/office/drawing/2014/chart" uri="{C3380CC4-5D6E-409C-BE32-E72D297353CC}">
              <c16:uniqueId val="{00000004-8CDE-4B8D-9368-6881609AC2D2}"/>
            </c:ext>
          </c:extLst>
        </c:ser>
        <c:ser>
          <c:idx val="5"/>
          <c:order val="5"/>
          <c:tx>
            <c:strRef>
              <c:f>PES!$M$3</c:f>
              <c:strCache>
                <c:ptCount val="1"/>
                <c:pt idx="0">
                  <c:v>Nuclear</c:v>
                </c:pt>
              </c:strCache>
            </c:strRef>
          </c:tx>
          <c:spPr>
            <a:solidFill>
              <a:srgbClr val="7030A0"/>
            </a:solidFill>
            <a:ln>
              <a:noFill/>
            </a:ln>
            <a:effectLst/>
          </c:spPr>
          <c:invertIfNegative val="0"/>
          <c:cat>
            <c:numRef>
              <c:f>PES!$G$4:$G$5</c:f>
              <c:numCache>
                <c:formatCode>General</c:formatCode>
                <c:ptCount val="2"/>
                <c:pt idx="0">
                  <c:v>2020</c:v>
                </c:pt>
                <c:pt idx="1">
                  <c:v>2030</c:v>
                </c:pt>
              </c:numCache>
            </c:numRef>
          </c:cat>
          <c:val>
            <c:numRef>
              <c:f>PES!$M$4:$M$5</c:f>
              <c:numCache>
                <c:formatCode>0.00</c:formatCode>
                <c:ptCount val="2"/>
                <c:pt idx="0">
                  <c:v>0</c:v>
                </c:pt>
                <c:pt idx="1">
                  <c:v>0</c:v>
                </c:pt>
              </c:numCache>
            </c:numRef>
          </c:val>
          <c:extLst>
            <c:ext xmlns:c16="http://schemas.microsoft.com/office/drawing/2014/chart" uri="{C3380CC4-5D6E-409C-BE32-E72D297353CC}">
              <c16:uniqueId val="{00000005-8CDE-4B8D-9368-6881609AC2D2}"/>
            </c:ext>
          </c:extLst>
        </c:ser>
        <c:ser>
          <c:idx val="6"/>
          <c:order val="6"/>
          <c:tx>
            <c:strRef>
              <c:f>PES!$N$3</c:f>
              <c:strCache>
                <c:ptCount val="1"/>
                <c:pt idx="0">
                  <c:v>RE</c:v>
                </c:pt>
              </c:strCache>
            </c:strRef>
          </c:tx>
          <c:spPr>
            <a:solidFill>
              <a:schemeClr val="accent4"/>
            </a:solidFill>
            <a:ln>
              <a:noFill/>
            </a:ln>
            <a:effectLst/>
          </c:spPr>
          <c:invertIfNegative val="0"/>
          <c:cat>
            <c:numRef>
              <c:f>PES!$G$4:$G$5</c:f>
              <c:numCache>
                <c:formatCode>General</c:formatCode>
                <c:ptCount val="2"/>
                <c:pt idx="0">
                  <c:v>2020</c:v>
                </c:pt>
                <c:pt idx="1">
                  <c:v>2030</c:v>
                </c:pt>
              </c:numCache>
            </c:numRef>
          </c:cat>
          <c:val>
            <c:numRef>
              <c:f>PES!$N$4:$N$5</c:f>
              <c:numCache>
                <c:formatCode>0.00</c:formatCode>
                <c:ptCount val="2"/>
                <c:pt idx="0">
                  <c:v>0.2296104682875052</c:v>
                </c:pt>
                <c:pt idx="1">
                  <c:v>0.369826558810398</c:v>
                </c:pt>
              </c:numCache>
            </c:numRef>
          </c:val>
          <c:extLst>
            <c:ext xmlns:c16="http://schemas.microsoft.com/office/drawing/2014/chart" uri="{C3380CC4-5D6E-409C-BE32-E72D297353CC}">
              <c16:uniqueId val="{00000006-8CDE-4B8D-9368-6881609AC2D2}"/>
            </c:ext>
          </c:extLst>
        </c:ser>
        <c:dLbls>
          <c:showLegendKey val="0"/>
          <c:showVal val="0"/>
          <c:showCatName val="0"/>
          <c:showSerName val="0"/>
          <c:showPercent val="0"/>
          <c:showBubbleSize val="0"/>
        </c:dLbls>
        <c:gapWidth val="150"/>
        <c:overlap val="100"/>
        <c:axId val="828222112"/>
        <c:axId val="828218176"/>
      </c:barChart>
      <c:catAx>
        <c:axId val="82822211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18176"/>
        <c:crosses val="autoZero"/>
        <c:auto val="1"/>
        <c:lblAlgn val="ctr"/>
        <c:lblOffset val="100"/>
        <c:noMultiLvlLbl val="0"/>
      </c:catAx>
      <c:valAx>
        <c:axId val="828218176"/>
        <c:scaling>
          <c:orientation val="minMax"/>
        </c:scaling>
        <c:delete val="0"/>
        <c:axPos val="l"/>
        <c:majorGridlines>
          <c:spPr>
            <a:ln w="9525" cap="flat" cmpd="sng" algn="ctr">
              <a:noFill/>
              <a:round/>
            </a:ln>
            <a:effectLst/>
          </c:spPr>
        </c:majorGridlines>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2211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CHN</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PES!$O$3</c:f>
              <c:strCache>
                <c:ptCount val="1"/>
                <c:pt idx="0">
                  <c:v>Biomass</c:v>
                </c:pt>
              </c:strCache>
            </c:strRef>
          </c:tx>
          <c:spPr>
            <a:solidFill>
              <a:srgbClr val="00B050"/>
            </a:solidFill>
            <a:ln>
              <a:noFill/>
            </a:ln>
            <a:effectLst/>
          </c:spPr>
          <c:invertIfNegative val="0"/>
          <c:cat>
            <c:numRef>
              <c:f>PES!$G$4:$G$5</c:f>
              <c:numCache>
                <c:formatCode>General</c:formatCode>
                <c:ptCount val="2"/>
                <c:pt idx="0">
                  <c:v>2020</c:v>
                </c:pt>
                <c:pt idx="1">
                  <c:v>2030</c:v>
                </c:pt>
              </c:numCache>
            </c:numRef>
          </c:cat>
          <c:val>
            <c:numRef>
              <c:f>PES!$O$4:$O$5</c:f>
              <c:numCache>
                <c:formatCode>0</c:formatCode>
                <c:ptCount val="2"/>
                <c:pt idx="0">
                  <c:v>21.664325593471531</c:v>
                </c:pt>
                <c:pt idx="1">
                  <c:v>15.258027877807621</c:v>
                </c:pt>
              </c:numCache>
            </c:numRef>
          </c:val>
          <c:extLst>
            <c:ext xmlns:c16="http://schemas.microsoft.com/office/drawing/2014/chart" uri="{C3380CC4-5D6E-409C-BE32-E72D297353CC}">
              <c16:uniqueId val="{00000000-7058-4626-B093-727BC21566FC}"/>
            </c:ext>
          </c:extLst>
        </c:ser>
        <c:ser>
          <c:idx val="1"/>
          <c:order val="1"/>
          <c:tx>
            <c:strRef>
              <c:f>PES!$P$3</c:f>
              <c:strCache>
                <c:ptCount val="1"/>
                <c:pt idx="0">
                  <c:v>Coal</c:v>
                </c:pt>
              </c:strCache>
            </c:strRef>
          </c:tx>
          <c:spPr>
            <a:solidFill>
              <a:schemeClr val="tx1"/>
            </a:solidFill>
            <a:ln>
              <a:noFill/>
            </a:ln>
            <a:effectLst/>
          </c:spPr>
          <c:invertIfNegative val="0"/>
          <c:cat>
            <c:numRef>
              <c:f>PES!$G$4:$G$5</c:f>
              <c:numCache>
                <c:formatCode>General</c:formatCode>
                <c:ptCount val="2"/>
                <c:pt idx="0">
                  <c:v>2020</c:v>
                </c:pt>
                <c:pt idx="1">
                  <c:v>2030</c:v>
                </c:pt>
              </c:numCache>
            </c:numRef>
          </c:cat>
          <c:val>
            <c:numRef>
              <c:f>PES!$P$4:$P$5</c:f>
              <c:numCache>
                <c:formatCode>0</c:formatCode>
                <c:ptCount val="2"/>
                <c:pt idx="0">
                  <c:v>3202.6450400390631</c:v>
                </c:pt>
                <c:pt idx="1">
                  <c:v>3889.998</c:v>
                </c:pt>
              </c:numCache>
            </c:numRef>
          </c:val>
          <c:extLst>
            <c:ext xmlns:c16="http://schemas.microsoft.com/office/drawing/2014/chart" uri="{C3380CC4-5D6E-409C-BE32-E72D297353CC}">
              <c16:uniqueId val="{00000001-7058-4626-B093-727BC21566FC}"/>
            </c:ext>
          </c:extLst>
        </c:ser>
        <c:ser>
          <c:idx val="2"/>
          <c:order val="2"/>
          <c:tx>
            <c:strRef>
              <c:f>PES!$Q$3</c:f>
              <c:strCache>
                <c:ptCount val="1"/>
                <c:pt idx="0">
                  <c:v>Oil</c:v>
                </c:pt>
              </c:strCache>
            </c:strRef>
          </c:tx>
          <c:spPr>
            <a:solidFill>
              <a:srgbClr val="FF0000"/>
            </a:solidFill>
            <a:ln>
              <a:noFill/>
            </a:ln>
            <a:effectLst/>
          </c:spPr>
          <c:invertIfNegative val="0"/>
          <c:cat>
            <c:numRef>
              <c:f>PES!$G$4:$G$5</c:f>
              <c:numCache>
                <c:formatCode>General</c:formatCode>
                <c:ptCount val="2"/>
                <c:pt idx="0">
                  <c:v>2020</c:v>
                </c:pt>
                <c:pt idx="1">
                  <c:v>2030</c:v>
                </c:pt>
              </c:numCache>
            </c:numRef>
          </c:cat>
          <c:val>
            <c:numRef>
              <c:f>PES!$Q$4:$Q$5</c:f>
              <c:numCache>
                <c:formatCode>0</c:formatCode>
                <c:ptCount val="2"/>
                <c:pt idx="0">
                  <c:v>576.79947070312494</c:v>
                </c:pt>
                <c:pt idx="1">
                  <c:v>661.71398556518557</c:v>
                </c:pt>
              </c:numCache>
            </c:numRef>
          </c:val>
          <c:extLst>
            <c:ext xmlns:c16="http://schemas.microsoft.com/office/drawing/2014/chart" uri="{C3380CC4-5D6E-409C-BE32-E72D297353CC}">
              <c16:uniqueId val="{00000002-7058-4626-B093-727BC21566FC}"/>
            </c:ext>
          </c:extLst>
        </c:ser>
        <c:ser>
          <c:idx val="3"/>
          <c:order val="3"/>
          <c:tx>
            <c:strRef>
              <c:f>PES!$R$3</c:f>
              <c:strCache>
                <c:ptCount val="1"/>
                <c:pt idx="0">
                  <c:v>Gas</c:v>
                </c:pt>
              </c:strCache>
            </c:strRef>
          </c:tx>
          <c:spPr>
            <a:solidFill>
              <a:schemeClr val="accent2">
                <a:lumMod val="60000"/>
                <a:lumOff val="40000"/>
              </a:schemeClr>
            </a:solidFill>
            <a:ln>
              <a:noFill/>
            </a:ln>
            <a:effectLst/>
          </c:spPr>
          <c:invertIfNegative val="0"/>
          <c:cat>
            <c:numRef>
              <c:f>PES!$G$4:$G$5</c:f>
              <c:numCache>
                <c:formatCode>General</c:formatCode>
                <c:ptCount val="2"/>
                <c:pt idx="0">
                  <c:v>2020</c:v>
                </c:pt>
                <c:pt idx="1">
                  <c:v>2030</c:v>
                </c:pt>
              </c:numCache>
            </c:numRef>
          </c:cat>
          <c:val>
            <c:numRef>
              <c:f>PES!$R$4:$R$5</c:f>
              <c:numCache>
                <c:formatCode>0</c:formatCode>
                <c:ptCount val="2"/>
                <c:pt idx="0">
                  <c:v>261.291</c:v>
                </c:pt>
                <c:pt idx="1">
                  <c:v>351.65100000000001</c:v>
                </c:pt>
              </c:numCache>
            </c:numRef>
          </c:val>
          <c:extLst>
            <c:ext xmlns:c16="http://schemas.microsoft.com/office/drawing/2014/chart" uri="{C3380CC4-5D6E-409C-BE32-E72D297353CC}">
              <c16:uniqueId val="{00000003-7058-4626-B093-727BC21566FC}"/>
            </c:ext>
          </c:extLst>
        </c:ser>
        <c:ser>
          <c:idx val="4"/>
          <c:order val="4"/>
          <c:tx>
            <c:strRef>
              <c:f>PES!$S$3</c:f>
              <c:strCache>
                <c:ptCount val="1"/>
                <c:pt idx="0">
                  <c:v>Hydro </c:v>
                </c:pt>
              </c:strCache>
            </c:strRef>
          </c:tx>
          <c:spPr>
            <a:solidFill>
              <a:schemeClr val="accent5"/>
            </a:solidFill>
            <a:ln>
              <a:noFill/>
            </a:ln>
            <a:effectLst/>
          </c:spPr>
          <c:invertIfNegative val="0"/>
          <c:cat>
            <c:numRef>
              <c:f>PES!$G$4:$G$5</c:f>
              <c:numCache>
                <c:formatCode>General</c:formatCode>
                <c:ptCount val="2"/>
                <c:pt idx="0">
                  <c:v>2020</c:v>
                </c:pt>
                <c:pt idx="1">
                  <c:v>2030</c:v>
                </c:pt>
              </c:numCache>
            </c:numRef>
          </c:cat>
          <c:val>
            <c:numRef>
              <c:f>PES!$S$4:$S$5</c:f>
              <c:numCache>
                <c:formatCode>0</c:formatCode>
                <c:ptCount val="2"/>
                <c:pt idx="0">
                  <c:v>145.18765613007551</c:v>
                </c:pt>
                <c:pt idx="1">
                  <c:v>160.37749810338019</c:v>
                </c:pt>
              </c:numCache>
            </c:numRef>
          </c:val>
          <c:extLst>
            <c:ext xmlns:c16="http://schemas.microsoft.com/office/drawing/2014/chart" uri="{C3380CC4-5D6E-409C-BE32-E72D297353CC}">
              <c16:uniqueId val="{00000004-7058-4626-B093-727BC21566FC}"/>
            </c:ext>
          </c:extLst>
        </c:ser>
        <c:ser>
          <c:idx val="5"/>
          <c:order val="5"/>
          <c:tx>
            <c:strRef>
              <c:f>PES!$T$3</c:f>
              <c:strCache>
                <c:ptCount val="1"/>
                <c:pt idx="0">
                  <c:v>Nuclear</c:v>
                </c:pt>
              </c:strCache>
            </c:strRef>
          </c:tx>
          <c:spPr>
            <a:solidFill>
              <a:srgbClr val="7030A0"/>
            </a:solidFill>
            <a:ln>
              <a:noFill/>
            </a:ln>
            <a:effectLst/>
          </c:spPr>
          <c:invertIfNegative val="0"/>
          <c:cat>
            <c:numRef>
              <c:f>PES!$G$4:$G$5</c:f>
              <c:numCache>
                <c:formatCode>General</c:formatCode>
                <c:ptCount val="2"/>
                <c:pt idx="0">
                  <c:v>2020</c:v>
                </c:pt>
                <c:pt idx="1">
                  <c:v>2030</c:v>
                </c:pt>
              </c:numCache>
            </c:numRef>
          </c:cat>
          <c:val>
            <c:numRef>
              <c:f>PES!$T$4:$T$5</c:f>
              <c:numCache>
                <c:formatCode>0</c:formatCode>
                <c:ptCount val="2"/>
                <c:pt idx="0">
                  <c:v>151.02057226181029</c:v>
                </c:pt>
                <c:pt idx="1">
                  <c:v>245.99660217557641</c:v>
                </c:pt>
              </c:numCache>
            </c:numRef>
          </c:val>
          <c:extLst>
            <c:ext xmlns:c16="http://schemas.microsoft.com/office/drawing/2014/chart" uri="{C3380CC4-5D6E-409C-BE32-E72D297353CC}">
              <c16:uniqueId val="{00000005-7058-4626-B093-727BC21566FC}"/>
            </c:ext>
          </c:extLst>
        </c:ser>
        <c:ser>
          <c:idx val="6"/>
          <c:order val="6"/>
          <c:tx>
            <c:strRef>
              <c:f>PES!$U$3</c:f>
              <c:strCache>
                <c:ptCount val="1"/>
                <c:pt idx="0">
                  <c:v>RE</c:v>
                </c:pt>
              </c:strCache>
            </c:strRef>
          </c:tx>
          <c:spPr>
            <a:solidFill>
              <a:srgbClr val="FFFF00"/>
            </a:solidFill>
            <a:ln>
              <a:noFill/>
            </a:ln>
            <a:effectLst/>
          </c:spPr>
          <c:invertIfNegative val="0"/>
          <c:cat>
            <c:numRef>
              <c:f>PES!$G$4:$G$5</c:f>
              <c:numCache>
                <c:formatCode>General</c:formatCode>
                <c:ptCount val="2"/>
                <c:pt idx="0">
                  <c:v>2020</c:v>
                </c:pt>
                <c:pt idx="1">
                  <c:v>2030</c:v>
                </c:pt>
              </c:numCache>
            </c:numRef>
          </c:cat>
          <c:val>
            <c:numRef>
              <c:f>PES!$U$4:$U$5</c:f>
              <c:numCache>
                <c:formatCode>0</c:formatCode>
                <c:ptCount val="2"/>
                <c:pt idx="0">
                  <c:v>76.963619717001919</c:v>
                </c:pt>
                <c:pt idx="1">
                  <c:v>149.25316456568243</c:v>
                </c:pt>
              </c:numCache>
            </c:numRef>
          </c:val>
          <c:extLst>
            <c:ext xmlns:c16="http://schemas.microsoft.com/office/drawing/2014/chart" uri="{C3380CC4-5D6E-409C-BE32-E72D297353CC}">
              <c16:uniqueId val="{00000006-7058-4626-B093-727BC21566FC}"/>
            </c:ext>
          </c:extLst>
        </c:ser>
        <c:dLbls>
          <c:showLegendKey val="0"/>
          <c:showVal val="0"/>
          <c:showCatName val="0"/>
          <c:showSerName val="0"/>
          <c:showPercent val="0"/>
          <c:showBubbleSize val="0"/>
        </c:dLbls>
        <c:gapWidth val="150"/>
        <c:overlap val="100"/>
        <c:axId val="828222112"/>
        <c:axId val="828218176"/>
      </c:barChart>
      <c:catAx>
        <c:axId val="82822211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18176"/>
        <c:crosses val="autoZero"/>
        <c:auto val="1"/>
        <c:lblAlgn val="ctr"/>
        <c:lblOffset val="100"/>
        <c:noMultiLvlLbl val="0"/>
      </c:catAx>
      <c:valAx>
        <c:axId val="828218176"/>
        <c:scaling>
          <c:orientation val="minMax"/>
        </c:scaling>
        <c:delete val="0"/>
        <c:axPos val="l"/>
        <c:majorGridlines>
          <c:spPr>
            <a:ln w="9525" cap="flat" cmpd="sng" algn="ctr">
              <a:no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22112"/>
        <c:crosses val="autoZero"/>
        <c:crossBetween val="between"/>
        <c:majorUnit val="1000"/>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IND</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PES!$V$3</c:f>
              <c:strCache>
                <c:ptCount val="1"/>
                <c:pt idx="0">
                  <c:v>Biomass</c:v>
                </c:pt>
              </c:strCache>
            </c:strRef>
          </c:tx>
          <c:spPr>
            <a:solidFill>
              <a:srgbClr val="00B050"/>
            </a:solidFill>
            <a:ln>
              <a:solidFill>
                <a:srgbClr val="00B050"/>
              </a:solidFill>
            </a:ln>
            <a:effectLst/>
          </c:spPr>
          <c:invertIfNegative val="0"/>
          <c:cat>
            <c:numRef>
              <c:f>PES!$G$4:$G$5</c:f>
              <c:numCache>
                <c:formatCode>General</c:formatCode>
                <c:ptCount val="2"/>
                <c:pt idx="0">
                  <c:v>2020</c:v>
                </c:pt>
                <c:pt idx="1">
                  <c:v>2030</c:v>
                </c:pt>
              </c:numCache>
            </c:numRef>
          </c:cat>
          <c:val>
            <c:numRef>
              <c:f>PES!$V$4:$V$5</c:f>
              <c:numCache>
                <c:formatCode>0.0</c:formatCode>
                <c:ptCount val="2"/>
                <c:pt idx="0">
                  <c:v>74.430384329986566</c:v>
                </c:pt>
                <c:pt idx="1">
                  <c:v>71.682440408325192</c:v>
                </c:pt>
              </c:numCache>
            </c:numRef>
          </c:val>
          <c:extLst>
            <c:ext xmlns:c16="http://schemas.microsoft.com/office/drawing/2014/chart" uri="{C3380CC4-5D6E-409C-BE32-E72D297353CC}">
              <c16:uniqueId val="{00000000-9BED-48C7-99DC-DC812E1176D1}"/>
            </c:ext>
          </c:extLst>
        </c:ser>
        <c:ser>
          <c:idx val="1"/>
          <c:order val="1"/>
          <c:tx>
            <c:strRef>
              <c:f>PES!$W$3</c:f>
              <c:strCache>
                <c:ptCount val="1"/>
                <c:pt idx="0">
                  <c:v>Coal</c:v>
                </c:pt>
              </c:strCache>
            </c:strRef>
          </c:tx>
          <c:spPr>
            <a:solidFill>
              <a:schemeClr val="tx1"/>
            </a:solidFill>
            <a:ln>
              <a:noFill/>
            </a:ln>
            <a:effectLst/>
          </c:spPr>
          <c:invertIfNegative val="0"/>
          <c:cat>
            <c:numRef>
              <c:f>PES!$G$4:$G$5</c:f>
              <c:numCache>
                <c:formatCode>General</c:formatCode>
                <c:ptCount val="2"/>
                <c:pt idx="0">
                  <c:v>2020</c:v>
                </c:pt>
                <c:pt idx="1">
                  <c:v>2030</c:v>
                </c:pt>
              </c:numCache>
            </c:numRef>
          </c:cat>
          <c:val>
            <c:numRef>
              <c:f>PES!$W$4:$W$5</c:f>
              <c:numCache>
                <c:formatCode>0.0</c:formatCode>
                <c:ptCount val="2"/>
                <c:pt idx="0">
                  <c:v>453.19605937591552</c:v>
                </c:pt>
                <c:pt idx="1">
                  <c:v>596.61393545349119</c:v>
                </c:pt>
              </c:numCache>
            </c:numRef>
          </c:val>
          <c:extLst>
            <c:ext xmlns:c16="http://schemas.microsoft.com/office/drawing/2014/chart" uri="{C3380CC4-5D6E-409C-BE32-E72D297353CC}">
              <c16:uniqueId val="{00000001-9BED-48C7-99DC-DC812E1176D1}"/>
            </c:ext>
          </c:extLst>
        </c:ser>
        <c:ser>
          <c:idx val="2"/>
          <c:order val="2"/>
          <c:tx>
            <c:strRef>
              <c:f>PES!$X$3</c:f>
              <c:strCache>
                <c:ptCount val="1"/>
                <c:pt idx="0">
                  <c:v>Oil</c:v>
                </c:pt>
              </c:strCache>
            </c:strRef>
          </c:tx>
          <c:spPr>
            <a:solidFill>
              <a:srgbClr val="FF0000"/>
            </a:solidFill>
            <a:ln>
              <a:noFill/>
            </a:ln>
            <a:effectLst/>
          </c:spPr>
          <c:invertIfNegative val="0"/>
          <c:cat>
            <c:numRef>
              <c:f>PES!$G$4:$G$5</c:f>
              <c:numCache>
                <c:formatCode>General</c:formatCode>
                <c:ptCount val="2"/>
                <c:pt idx="0">
                  <c:v>2020</c:v>
                </c:pt>
                <c:pt idx="1">
                  <c:v>2030</c:v>
                </c:pt>
              </c:numCache>
            </c:numRef>
          </c:cat>
          <c:val>
            <c:numRef>
              <c:f>PES!$X$4:$X$5</c:f>
              <c:numCache>
                <c:formatCode>0.0</c:formatCode>
                <c:ptCount val="2"/>
                <c:pt idx="0">
                  <c:v>202.66341715515139</c:v>
                </c:pt>
                <c:pt idx="1">
                  <c:v>301.22759160888671</c:v>
                </c:pt>
              </c:numCache>
            </c:numRef>
          </c:val>
          <c:extLst>
            <c:ext xmlns:c16="http://schemas.microsoft.com/office/drawing/2014/chart" uri="{C3380CC4-5D6E-409C-BE32-E72D297353CC}">
              <c16:uniqueId val="{00000002-9BED-48C7-99DC-DC812E1176D1}"/>
            </c:ext>
          </c:extLst>
        </c:ser>
        <c:ser>
          <c:idx val="3"/>
          <c:order val="3"/>
          <c:tx>
            <c:strRef>
              <c:f>PES!$Y$3</c:f>
              <c:strCache>
                <c:ptCount val="1"/>
                <c:pt idx="0">
                  <c:v>Gas</c:v>
                </c:pt>
              </c:strCache>
            </c:strRef>
          </c:tx>
          <c:spPr>
            <a:solidFill>
              <a:schemeClr val="accent2">
                <a:lumMod val="60000"/>
                <a:lumOff val="40000"/>
              </a:schemeClr>
            </a:solidFill>
            <a:ln>
              <a:noFill/>
            </a:ln>
            <a:effectLst/>
          </c:spPr>
          <c:invertIfNegative val="0"/>
          <c:cat>
            <c:numRef>
              <c:f>PES!$G$4:$G$5</c:f>
              <c:numCache>
                <c:formatCode>General</c:formatCode>
                <c:ptCount val="2"/>
                <c:pt idx="0">
                  <c:v>2020</c:v>
                </c:pt>
                <c:pt idx="1">
                  <c:v>2030</c:v>
                </c:pt>
              </c:numCache>
            </c:numRef>
          </c:cat>
          <c:val>
            <c:numRef>
              <c:f>PES!$Y$4:$Y$5</c:f>
              <c:numCache>
                <c:formatCode>0.0</c:formatCode>
                <c:ptCount val="2"/>
                <c:pt idx="0">
                  <c:v>73.006276047973628</c:v>
                </c:pt>
                <c:pt idx="1">
                  <c:v>100.3252468557739</c:v>
                </c:pt>
              </c:numCache>
            </c:numRef>
          </c:val>
          <c:extLst>
            <c:ext xmlns:c16="http://schemas.microsoft.com/office/drawing/2014/chart" uri="{C3380CC4-5D6E-409C-BE32-E72D297353CC}">
              <c16:uniqueId val="{00000003-9BED-48C7-99DC-DC812E1176D1}"/>
            </c:ext>
          </c:extLst>
        </c:ser>
        <c:ser>
          <c:idx val="4"/>
          <c:order val="4"/>
          <c:tx>
            <c:strRef>
              <c:f>PES!$Z$3</c:f>
              <c:strCache>
                <c:ptCount val="1"/>
                <c:pt idx="0">
                  <c:v>Hydro </c:v>
                </c:pt>
              </c:strCache>
            </c:strRef>
          </c:tx>
          <c:spPr>
            <a:solidFill>
              <a:schemeClr val="accent5"/>
            </a:solidFill>
            <a:ln>
              <a:noFill/>
            </a:ln>
            <a:effectLst/>
          </c:spPr>
          <c:invertIfNegative val="0"/>
          <c:cat>
            <c:numRef>
              <c:f>PES!$G$4:$G$5</c:f>
              <c:numCache>
                <c:formatCode>General</c:formatCode>
                <c:ptCount val="2"/>
                <c:pt idx="0">
                  <c:v>2020</c:v>
                </c:pt>
                <c:pt idx="1">
                  <c:v>2030</c:v>
                </c:pt>
              </c:numCache>
            </c:numRef>
          </c:cat>
          <c:val>
            <c:numRef>
              <c:f>PES!$Z$4:$Z$5</c:f>
              <c:numCache>
                <c:formatCode>0.0</c:formatCode>
                <c:ptCount val="2"/>
                <c:pt idx="0">
                  <c:v>17.933552259210941</c:v>
                </c:pt>
                <c:pt idx="1">
                  <c:v>24.101194529254439</c:v>
                </c:pt>
              </c:numCache>
            </c:numRef>
          </c:val>
          <c:extLst>
            <c:ext xmlns:c16="http://schemas.microsoft.com/office/drawing/2014/chart" uri="{C3380CC4-5D6E-409C-BE32-E72D297353CC}">
              <c16:uniqueId val="{00000004-9BED-48C7-99DC-DC812E1176D1}"/>
            </c:ext>
          </c:extLst>
        </c:ser>
        <c:ser>
          <c:idx val="5"/>
          <c:order val="5"/>
          <c:tx>
            <c:strRef>
              <c:f>PES!$AA$3</c:f>
              <c:strCache>
                <c:ptCount val="1"/>
                <c:pt idx="0">
                  <c:v>Nuclear</c:v>
                </c:pt>
              </c:strCache>
            </c:strRef>
          </c:tx>
          <c:spPr>
            <a:solidFill>
              <a:srgbClr val="7030A0"/>
            </a:solidFill>
            <a:ln>
              <a:noFill/>
            </a:ln>
            <a:effectLst/>
          </c:spPr>
          <c:invertIfNegative val="0"/>
          <c:cat>
            <c:numRef>
              <c:f>PES!$G$4:$G$5</c:f>
              <c:numCache>
                <c:formatCode>General</c:formatCode>
                <c:ptCount val="2"/>
                <c:pt idx="0">
                  <c:v>2020</c:v>
                </c:pt>
                <c:pt idx="1">
                  <c:v>2030</c:v>
                </c:pt>
              </c:numCache>
            </c:numRef>
          </c:cat>
          <c:val>
            <c:numRef>
              <c:f>PES!$AA$4:$AA$5</c:f>
              <c:numCache>
                <c:formatCode>0.0</c:formatCode>
                <c:ptCount val="2"/>
                <c:pt idx="0">
                  <c:v>9.0816812044279924</c:v>
                </c:pt>
                <c:pt idx="1">
                  <c:v>27.239663347285141</c:v>
                </c:pt>
              </c:numCache>
            </c:numRef>
          </c:val>
          <c:extLst>
            <c:ext xmlns:c16="http://schemas.microsoft.com/office/drawing/2014/chart" uri="{C3380CC4-5D6E-409C-BE32-E72D297353CC}">
              <c16:uniqueId val="{00000005-9BED-48C7-99DC-DC812E1176D1}"/>
            </c:ext>
          </c:extLst>
        </c:ser>
        <c:ser>
          <c:idx val="6"/>
          <c:order val="6"/>
          <c:tx>
            <c:strRef>
              <c:f>PES!$AB$3</c:f>
              <c:strCache>
                <c:ptCount val="1"/>
                <c:pt idx="0">
                  <c:v>RE</c:v>
                </c:pt>
              </c:strCache>
            </c:strRef>
          </c:tx>
          <c:spPr>
            <a:solidFill>
              <a:srgbClr val="FFFF00"/>
            </a:solidFill>
            <a:ln>
              <a:noFill/>
            </a:ln>
            <a:effectLst/>
          </c:spPr>
          <c:invertIfNegative val="0"/>
          <c:cat>
            <c:numRef>
              <c:f>PES!$G$4:$G$5</c:f>
              <c:numCache>
                <c:formatCode>General</c:formatCode>
                <c:ptCount val="2"/>
                <c:pt idx="0">
                  <c:v>2020</c:v>
                </c:pt>
                <c:pt idx="1">
                  <c:v>2030</c:v>
                </c:pt>
              </c:numCache>
            </c:numRef>
          </c:cat>
          <c:val>
            <c:numRef>
              <c:f>PES!$AB$4:$AB$5</c:f>
              <c:numCache>
                <c:formatCode>0.0</c:formatCode>
                <c:ptCount val="2"/>
                <c:pt idx="0">
                  <c:v>36.203316572977897</c:v>
                </c:pt>
                <c:pt idx="1">
                  <c:v>79.992909914873252</c:v>
                </c:pt>
              </c:numCache>
            </c:numRef>
          </c:val>
          <c:extLst>
            <c:ext xmlns:c16="http://schemas.microsoft.com/office/drawing/2014/chart" uri="{C3380CC4-5D6E-409C-BE32-E72D297353CC}">
              <c16:uniqueId val="{00000006-9BED-48C7-99DC-DC812E1176D1}"/>
            </c:ext>
          </c:extLst>
        </c:ser>
        <c:dLbls>
          <c:showLegendKey val="0"/>
          <c:showVal val="0"/>
          <c:showCatName val="0"/>
          <c:showSerName val="0"/>
          <c:showPercent val="0"/>
          <c:showBubbleSize val="0"/>
        </c:dLbls>
        <c:gapWidth val="75"/>
        <c:overlap val="100"/>
        <c:axId val="828222112"/>
        <c:axId val="828218176"/>
      </c:barChart>
      <c:catAx>
        <c:axId val="82822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18176"/>
        <c:crosses val="autoZero"/>
        <c:auto val="1"/>
        <c:lblAlgn val="ctr"/>
        <c:lblOffset val="100"/>
        <c:noMultiLvlLbl val="0"/>
      </c:catAx>
      <c:valAx>
        <c:axId val="828218176"/>
        <c:scaling>
          <c:orientation val="minMax"/>
        </c:scaling>
        <c:delete val="0"/>
        <c:axPos val="l"/>
        <c:majorGridlines>
          <c:spPr>
            <a:ln w="9525" cap="flat" cmpd="sng" algn="ctr">
              <a:noFill/>
              <a:round/>
            </a:ln>
            <a:effectLst/>
          </c:spPr>
        </c:majorGridlines>
        <c:minorGridlines>
          <c:spPr>
            <a:ln w="9525" cap="flat" cmpd="sng" algn="ctr">
              <a:noFill/>
              <a:round/>
            </a:ln>
            <a:effectLst/>
          </c:spPr>
        </c:minorGridlines>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22112"/>
        <c:crosses val="autoZero"/>
        <c:crossBetween val="between"/>
        <c:majorUnit val="200"/>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IDN</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PES!$AC$3</c:f>
              <c:strCache>
                <c:ptCount val="1"/>
                <c:pt idx="0">
                  <c:v>Biomass/Biofuel</c:v>
                </c:pt>
              </c:strCache>
            </c:strRef>
          </c:tx>
          <c:spPr>
            <a:solidFill>
              <a:srgbClr val="00B050"/>
            </a:solidFill>
            <a:ln>
              <a:noFill/>
            </a:ln>
            <a:effectLst/>
          </c:spPr>
          <c:invertIfNegative val="0"/>
          <c:cat>
            <c:numRef>
              <c:f>PES!$G$4:$G$5</c:f>
              <c:numCache>
                <c:formatCode>General</c:formatCode>
                <c:ptCount val="2"/>
                <c:pt idx="0">
                  <c:v>2020</c:v>
                </c:pt>
                <c:pt idx="1">
                  <c:v>2030</c:v>
                </c:pt>
              </c:numCache>
            </c:numRef>
          </c:cat>
          <c:val>
            <c:numRef>
              <c:f>PES!$AC$4:$AC$5</c:f>
              <c:numCache>
                <c:formatCode>0.0</c:formatCode>
                <c:ptCount val="2"/>
                <c:pt idx="0">
                  <c:v>1.183307976379395</c:v>
                </c:pt>
                <c:pt idx="1">
                  <c:v>4.9339495886230456</c:v>
                </c:pt>
              </c:numCache>
            </c:numRef>
          </c:val>
          <c:extLst>
            <c:ext xmlns:c16="http://schemas.microsoft.com/office/drawing/2014/chart" uri="{C3380CC4-5D6E-409C-BE32-E72D297353CC}">
              <c16:uniqueId val="{00000000-BEA4-4B02-A887-A0AB57059337}"/>
            </c:ext>
          </c:extLst>
        </c:ser>
        <c:ser>
          <c:idx val="1"/>
          <c:order val="1"/>
          <c:tx>
            <c:strRef>
              <c:f>PES!$AD$3</c:f>
              <c:strCache>
                <c:ptCount val="1"/>
                <c:pt idx="0">
                  <c:v>Coal</c:v>
                </c:pt>
              </c:strCache>
            </c:strRef>
          </c:tx>
          <c:spPr>
            <a:solidFill>
              <a:schemeClr val="tx1"/>
            </a:solidFill>
            <a:ln>
              <a:noFill/>
            </a:ln>
            <a:effectLst/>
          </c:spPr>
          <c:invertIfNegative val="0"/>
          <c:cat>
            <c:numRef>
              <c:f>PES!$G$4:$G$5</c:f>
              <c:numCache>
                <c:formatCode>General</c:formatCode>
                <c:ptCount val="2"/>
                <c:pt idx="0">
                  <c:v>2020</c:v>
                </c:pt>
                <c:pt idx="1">
                  <c:v>2030</c:v>
                </c:pt>
              </c:numCache>
            </c:numRef>
          </c:cat>
          <c:val>
            <c:numRef>
              <c:f>PES!$AD$4:$AD$5</c:f>
              <c:numCache>
                <c:formatCode>0.0</c:formatCode>
                <c:ptCount val="2"/>
                <c:pt idx="0">
                  <c:v>166.74516935638431</c:v>
                </c:pt>
                <c:pt idx="1">
                  <c:v>226.73367847717279</c:v>
                </c:pt>
              </c:numCache>
            </c:numRef>
          </c:val>
          <c:extLst>
            <c:ext xmlns:c16="http://schemas.microsoft.com/office/drawing/2014/chart" uri="{C3380CC4-5D6E-409C-BE32-E72D297353CC}">
              <c16:uniqueId val="{00000001-BEA4-4B02-A887-A0AB57059337}"/>
            </c:ext>
          </c:extLst>
        </c:ser>
        <c:ser>
          <c:idx val="2"/>
          <c:order val="2"/>
          <c:tx>
            <c:strRef>
              <c:f>PES!$AE$3</c:f>
              <c:strCache>
                <c:ptCount val="1"/>
                <c:pt idx="0">
                  <c:v>Oil</c:v>
                </c:pt>
              </c:strCache>
            </c:strRef>
          </c:tx>
          <c:spPr>
            <a:solidFill>
              <a:srgbClr val="FF0000"/>
            </a:solidFill>
            <a:ln>
              <a:noFill/>
            </a:ln>
            <a:effectLst/>
          </c:spPr>
          <c:invertIfNegative val="0"/>
          <c:cat>
            <c:numRef>
              <c:f>PES!$G$4:$G$5</c:f>
              <c:numCache>
                <c:formatCode>General</c:formatCode>
                <c:ptCount val="2"/>
                <c:pt idx="0">
                  <c:v>2020</c:v>
                </c:pt>
                <c:pt idx="1">
                  <c:v>2030</c:v>
                </c:pt>
              </c:numCache>
            </c:numRef>
          </c:cat>
          <c:val>
            <c:numRef>
              <c:f>PES!$AE$4:$AE$5</c:f>
              <c:numCache>
                <c:formatCode>0.0</c:formatCode>
                <c:ptCount val="2"/>
                <c:pt idx="0">
                  <c:v>278.45316843017582</c:v>
                </c:pt>
                <c:pt idx="1">
                  <c:v>495.2970876159668</c:v>
                </c:pt>
              </c:numCache>
            </c:numRef>
          </c:val>
          <c:extLst>
            <c:ext xmlns:c16="http://schemas.microsoft.com/office/drawing/2014/chart" uri="{C3380CC4-5D6E-409C-BE32-E72D297353CC}">
              <c16:uniqueId val="{00000002-BEA4-4B02-A887-A0AB57059337}"/>
            </c:ext>
          </c:extLst>
        </c:ser>
        <c:ser>
          <c:idx val="3"/>
          <c:order val="3"/>
          <c:tx>
            <c:strRef>
              <c:f>PES!$AF$3</c:f>
              <c:strCache>
                <c:ptCount val="1"/>
                <c:pt idx="0">
                  <c:v>Gas</c:v>
                </c:pt>
              </c:strCache>
            </c:strRef>
          </c:tx>
          <c:spPr>
            <a:solidFill>
              <a:schemeClr val="accent2">
                <a:lumMod val="60000"/>
                <a:lumOff val="40000"/>
              </a:schemeClr>
            </a:solidFill>
            <a:ln>
              <a:noFill/>
            </a:ln>
            <a:effectLst/>
          </c:spPr>
          <c:invertIfNegative val="0"/>
          <c:cat>
            <c:numRef>
              <c:f>PES!$G$4:$G$5</c:f>
              <c:numCache>
                <c:formatCode>General</c:formatCode>
                <c:ptCount val="2"/>
                <c:pt idx="0">
                  <c:v>2020</c:v>
                </c:pt>
                <c:pt idx="1">
                  <c:v>2030</c:v>
                </c:pt>
              </c:numCache>
            </c:numRef>
          </c:cat>
          <c:val>
            <c:numRef>
              <c:f>PES!$AF$4:$AF$5</c:f>
              <c:numCache>
                <c:formatCode>0.0</c:formatCode>
                <c:ptCount val="2"/>
                <c:pt idx="0">
                  <c:v>51.525260195465087</c:v>
                </c:pt>
                <c:pt idx="1">
                  <c:v>106.9960985940552</c:v>
                </c:pt>
              </c:numCache>
            </c:numRef>
          </c:val>
          <c:extLst>
            <c:ext xmlns:c16="http://schemas.microsoft.com/office/drawing/2014/chart" uri="{C3380CC4-5D6E-409C-BE32-E72D297353CC}">
              <c16:uniqueId val="{00000003-BEA4-4B02-A887-A0AB57059337}"/>
            </c:ext>
          </c:extLst>
        </c:ser>
        <c:ser>
          <c:idx val="4"/>
          <c:order val="4"/>
          <c:tx>
            <c:strRef>
              <c:f>PES!$AG$3</c:f>
              <c:strCache>
                <c:ptCount val="1"/>
                <c:pt idx="0">
                  <c:v>Hydro </c:v>
                </c:pt>
              </c:strCache>
            </c:strRef>
          </c:tx>
          <c:spPr>
            <a:solidFill>
              <a:schemeClr val="accent5"/>
            </a:solidFill>
            <a:ln>
              <a:noFill/>
            </a:ln>
            <a:effectLst/>
          </c:spPr>
          <c:invertIfNegative val="0"/>
          <c:cat>
            <c:numRef>
              <c:f>PES!$G$4:$G$5</c:f>
              <c:numCache>
                <c:formatCode>General</c:formatCode>
                <c:ptCount val="2"/>
                <c:pt idx="0">
                  <c:v>2020</c:v>
                </c:pt>
                <c:pt idx="1">
                  <c:v>2030</c:v>
                </c:pt>
              </c:numCache>
            </c:numRef>
          </c:cat>
          <c:val>
            <c:numRef>
              <c:f>PES!$AG$4:$AG$5</c:f>
              <c:numCache>
                <c:formatCode>0.0</c:formatCode>
                <c:ptCount val="2"/>
                <c:pt idx="0">
                  <c:v>2.6044840998466312</c:v>
                </c:pt>
                <c:pt idx="1">
                  <c:v>3.929096789260655</c:v>
                </c:pt>
              </c:numCache>
            </c:numRef>
          </c:val>
          <c:extLst>
            <c:ext xmlns:c16="http://schemas.microsoft.com/office/drawing/2014/chart" uri="{C3380CC4-5D6E-409C-BE32-E72D297353CC}">
              <c16:uniqueId val="{00000004-BEA4-4B02-A887-A0AB57059337}"/>
            </c:ext>
          </c:extLst>
        </c:ser>
        <c:ser>
          <c:idx val="5"/>
          <c:order val="5"/>
          <c:tx>
            <c:strRef>
              <c:f>PES!$AH$3</c:f>
              <c:strCache>
                <c:ptCount val="1"/>
                <c:pt idx="0">
                  <c:v>Nuclear</c:v>
                </c:pt>
              </c:strCache>
            </c:strRef>
          </c:tx>
          <c:spPr>
            <a:solidFill>
              <a:srgbClr val="7030A0"/>
            </a:solidFill>
            <a:ln>
              <a:noFill/>
            </a:ln>
            <a:effectLst/>
          </c:spPr>
          <c:invertIfNegative val="0"/>
          <c:cat>
            <c:numRef>
              <c:f>PES!$G$4:$G$5</c:f>
              <c:numCache>
                <c:formatCode>General</c:formatCode>
                <c:ptCount val="2"/>
                <c:pt idx="0">
                  <c:v>2020</c:v>
                </c:pt>
                <c:pt idx="1">
                  <c:v>2030</c:v>
                </c:pt>
              </c:numCache>
            </c:numRef>
          </c:cat>
          <c:val>
            <c:numRef>
              <c:f>PES!$AH$4:$AH$5</c:f>
              <c:numCache>
                <c:formatCode>0.0</c:formatCode>
                <c:ptCount val="2"/>
                <c:pt idx="0">
                  <c:v>0</c:v>
                </c:pt>
                <c:pt idx="1">
                  <c:v>4.035107142857143</c:v>
                </c:pt>
              </c:numCache>
            </c:numRef>
          </c:val>
          <c:extLst>
            <c:ext xmlns:c16="http://schemas.microsoft.com/office/drawing/2014/chart" uri="{C3380CC4-5D6E-409C-BE32-E72D297353CC}">
              <c16:uniqueId val="{00000005-BEA4-4B02-A887-A0AB57059337}"/>
            </c:ext>
          </c:extLst>
        </c:ser>
        <c:ser>
          <c:idx val="6"/>
          <c:order val="6"/>
          <c:tx>
            <c:strRef>
              <c:f>PES!$AI$3</c:f>
              <c:strCache>
                <c:ptCount val="1"/>
                <c:pt idx="0">
                  <c:v>RE</c:v>
                </c:pt>
              </c:strCache>
            </c:strRef>
          </c:tx>
          <c:spPr>
            <a:solidFill>
              <a:srgbClr val="FFFF00"/>
            </a:solidFill>
            <a:ln>
              <a:noFill/>
            </a:ln>
            <a:effectLst/>
          </c:spPr>
          <c:invertIfNegative val="0"/>
          <c:cat>
            <c:numRef>
              <c:f>PES!$G$4:$G$5</c:f>
              <c:numCache>
                <c:formatCode>General</c:formatCode>
                <c:ptCount val="2"/>
                <c:pt idx="0">
                  <c:v>2020</c:v>
                </c:pt>
                <c:pt idx="1">
                  <c:v>2030</c:v>
                </c:pt>
              </c:numCache>
            </c:numRef>
          </c:cat>
          <c:val>
            <c:numRef>
              <c:f>PES!$AI$4:$AI$5</c:f>
              <c:numCache>
                <c:formatCode>0.0</c:formatCode>
                <c:ptCount val="2"/>
                <c:pt idx="0">
                  <c:v>1.3190269492218685</c:v>
                </c:pt>
                <c:pt idx="1">
                  <c:v>2.6359660398318994</c:v>
                </c:pt>
              </c:numCache>
            </c:numRef>
          </c:val>
          <c:extLst>
            <c:ext xmlns:c16="http://schemas.microsoft.com/office/drawing/2014/chart" uri="{C3380CC4-5D6E-409C-BE32-E72D297353CC}">
              <c16:uniqueId val="{00000006-BEA4-4B02-A887-A0AB57059337}"/>
            </c:ext>
          </c:extLst>
        </c:ser>
        <c:dLbls>
          <c:showLegendKey val="0"/>
          <c:showVal val="0"/>
          <c:showCatName val="0"/>
          <c:showSerName val="0"/>
          <c:showPercent val="0"/>
          <c:showBubbleSize val="0"/>
        </c:dLbls>
        <c:gapWidth val="150"/>
        <c:overlap val="100"/>
        <c:axId val="828222112"/>
        <c:axId val="828218176"/>
      </c:barChart>
      <c:catAx>
        <c:axId val="82822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18176"/>
        <c:crosses val="autoZero"/>
        <c:auto val="1"/>
        <c:lblAlgn val="ctr"/>
        <c:lblOffset val="100"/>
        <c:noMultiLvlLbl val="0"/>
      </c:catAx>
      <c:valAx>
        <c:axId val="828218176"/>
        <c:scaling>
          <c:orientation val="minMax"/>
        </c:scaling>
        <c:delete val="0"/>
        <c:axPos val="l"/>
        <c:majorGridlines>
          <c:spPr>
            <a:ln w="9525" cap="flat" cmpd="sng" algn="ctr">
              <a:no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2211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PAK</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PES!$AJ$3</c:f>
              <c:strCache>
                <c:ptCount val="1"/>
                <c:pt idx="0">
                  <c:v>Biomass</c:v>
                </c:pt>
              </c:strCache>
            </c:strRef>
          </c:tx>
          <c:spPr>
            <a:solidFill>
              <a:srgbClr val="00B050"/>
            </a:solidFill>
            <a:ln>
              <a:noFill/>
            </a:ln>
            <a:effectLst/>
          </c:spPr>
          <c:invertIfNegative val="0"/>
          <c:cat>
            <c:numRef>
              <c:f>PES!$G$4:$G$5</c:f>
              <c:numCache>
                <c:formatCode>General</c:formatCode>
                <c:ptCount val="2"/>
                <c:pt idx="0">
                  <c:v>2020</c:v>
                </c:pt>
                <c:pt idx="1">
                  <c:v>2030</c:v>
                </c:pt>
              </c:numCache>
            </c:numRef>
          </c:cat>
          <c:val>
            <c:numRef>
              <c:f>PES!$AJ$4:$AJ$5</c:f>
              <c:numCache>
                <c:formatCode>0.0</c:formatCode>
                <c:ptCount val="2"/>
                <c:pt idx="0">
                  <c:v>32.280348259792333</c:v>
                </c:pt>
                <c:pt idx="1">
                  <c:v>38.352388963117598</c:v>
                </c:pt>
              </c:numCache>
            </c:numRef>
          </c:val>
          <c:extLst>
            <c:ext xmlns:c16="http://schemas.microsoft.com/office/drawing/2014/chart" uri="{C3380CC4-5D6E-409C-BE32-E72D297353CC}">
              <c16:uniqueId val="{00000000-C969-4969-A898-791144C31EE8}"/>
            </c:ext>
          </c:extLst>
        </c:ser>
        <c:ser>
          <c:idx val="1"/>
          <c:order val="1"/>
          <c:tx>
            <c:strRef>
              <c:f>PES!$AK$3</c:f>
              <c:strCache>
                <c:ptCount val="1"/>
                <c:pt idx="0">
                  <c:v>Coal</c:v>
                </c:pt>
              </c:strCache>
            </c:strRef>
          </c:tx>
          <c:spPr>
            <a:solidFill>
              <a:schemeClr val="tx1"/>
            </a:solidFill>
            <a:ln>
              <a:noFill/>
            </a:ln>
            <a:effectLst/>
          </c:spPr>
          <c:invertIfNegative val="0"/>
          <c:cat>
            <c:numRef>
              <c:f>PES!$G$4:$G$5</c:f>
              <c:numCache>
                <c:formatCode>General</c:formatCode>
                <c:ptCount val="2"/>
                <c:pt idx="0">
                  <c:v>2020</c:v>
                </c:pt>
                <c:pt idx="1">
                  <c:v>2030</c:v>
                </c:pt>
              </c:numCache>
            </c:numRef>
          </c:cat>
          <c:val>
            <c:numRef>
              <c:f>PES!$AK$4:$AK$5</c:f>
              <c:numCache>
                <c:formatCode>0.0</c:formatCode>
                <c:ptCount val="2"/>
                <c:pt idx="0">
                  <c:v>13.13950604072571</c:v>
                </c:pt>
                <c:pt idx="1">
                  <c:v>25.643324674606319</c:v>
                </c:pt>
              </c:numCache>
            </c:numRef>
          </c:val>
          <c:extLst>
            <c:ext xmlns:c16="http://schemas.microsoft.com/office/drawing/2014/chart" uri="{C3380CC4-5D6E-409C-BE32-E72D297353CC}">
              <c16:uniqueId val="{00000001-C969-4969-A898-791144C31EE8}"/>
            </c:ext>
          </c:extLst>
        </c:ser>
        <c:ser>
          <c:idx val="2"/>
          <c:order val="2"/>
          <c:tx>
            <c:strRef>
              <c:f>PES!$AL$3</c:f>
              <c:strCache>
                <c:ptCount val="1"/>
                <c:pt idx="0">
                  <c:v>Oil</c:v>
                </c:pt>
              </c:strCache>
            </c:strRef>
          </c:tx>
          <c:spPr>
            <a:solidFill>
              <a:srgbClr val="FF0000"/>
            </a:solidFill>
            <a:ln>
              <a:noFill/>
            </a:ln>
            <a:effectLst/>
          </c:spPr>
          <c:invertIfNegative val="0"/>
          <c:cat>
            <c:numRef>
              <c:f>PES!$G$4:$G$5</c:f>
              <c:numCache>
                <c:formatCode>General</c:formatCode>
                <c:ptCount val="2"/>
                <c:pt idx="0">
                  <c:v>2020</c:v>
                </c:pt>
                <c:pt idx="1">
                  <c:v>2030</c:v>
                </c:pt>
              </c:numCache>
            </c:numRef>
          </c:cat>
          <c:val>
            <c:numRef>
              <c:f>PES!$AL$4:$AL$5</c:f>
              <c:numCache>
                <c:formatCode>0.0</c:formatCode>
                <c:ptCount val="2"/>
                <c:pt idx="0">
                  <c:v>21.673566162528989</c:v>
                </c:pt>
                <c:pt idx="1">
                  <c:v>19.336634336891169</c:v>
                </c:pt>
              </c:numCache>
            </c:numRef>
          </c:val>
          <c:extLst>
            <c:ext xmlns:c16="http://schemas.microsoft.com/office/drawing/2014/chart" uri="{C3380CC4-5D6E-409C-BE32-E72D297353CC}">
              <c16:uniqueId val="{00000002-C969-4969-A898-791144C31EE8}"/>
            </c:ext>
          </c:extLst>
        </c:ser>
        <c:ser>
          <c:idx val="3"/>
          <c:order val="3"/>
          <c:tx>
            <c:strRef>
              <c:f>PES!$AM$3</c:f>
              <c:strCache>
                <c:ptCount val="1"/>
                <c:pt idx="0">
                  <c:v>Gas</c:v>
                </c:pt>
              </c:strCache>
            </c:strRef>
          </c:tx>
          <c:spPr>
            <a:solidFill>
              <a:schemeClr val="accent2">
                <a:lumMod val="60000"/>
                <a:lumOff val="40000"/>
              </a:schemeClr>
            </a:solidFill>
            <a:ln>
              <a:noFill/>
            </a:ln>
            <a:effectLst/>
          </c:spPr>
          <c:invertIfNegative val="0"/>
          <c:cat>
            <c:numRef>
              <c:f>PES!$G$4:$G$5</c:f>
              <c:numCache>
                <c:formatCode>General</c:formatCode>
                <c:ptCount val="2"/>
                <c:pt idx="0">
                  <c:v>2020</c:v>
                </c:pt>
                <c:pt idx="1">
                  <c:v>2030</c:v>
                </c:pt>
              </c:numCache>
            </c:numRef>
          </c:cat>
          <c:val>
            <c:numRef>
              <c:f>PES!$AM$4:$AM$5</c:f>
              <c:numCache>
                <c:formatCode>0.0</c:formatCode>
                <c:ptCount val="2"/>
                <c:pt idx="0">
                  <c:v>28.57180956355095</c:v>
                </c:pt>
                <c:pt idx="1">
                  <c:v>42.983513979377747</c:v>
                </c:pt>
              </c:numCache>
            </c:numRef>
          </c:val>
          <c:extLst>
            <c:ext xmlns:c16="http://schemas.microsoft.com/office/drawing/2014/chart" uri="{C3380CC4-5D6E-409C-BE32-E72D297353CC}">
              <c16:uniqueId val="{00000003-C969-4969-A898-791144C31EE8}"/>
            </c:ext>
          </c:extLst>
        </c:ser>
        <c:ser>
          <c:idx val="4"/>
          <c:order val="4"/>
          <c:tx>
            <c:strRef>
              <c:f>PES!$AN$3</c:f>
              <c:strCache>
                <c:ptCount val="1"/>
                <c:pt idx="0">
                  <c:v>Hydro </c:v>
                </c:pt>
              </c:strCache>
            </c:strRef>
          </c:tx>
          <c:spPr>
            <a:solidFill>
              <a:schemeClr val="accent5"/>
            </a:solidFill>
            <a:ln>
              <a:noFill/>
            </a:ln>
            <a:effectLst/>
          </c:spPr>
          <c:invertIfNegative val="0"/>
          <c:cat>
            <c:numRef>
              <c:f>PES!$G$4:$G$5</c:f>
              <c:numCache>
                <c:formatCode>General</c:formatCode>
                <c:ptCount val="2"/>
                <c:pt idx="0">
                  <c:v>2020</c:v>
                </c:pt>
                <c:pt idx="1">
                  <c:v>2030</c:v>
                </c:pt>
              </c:numCache>
            </c:numRef>
          </c:cat>
          <c:val>
            <c:numRef>
              <c:f>PES!$AN$4:$AN$5</c:f>
              <c:numCache>
                <c:formatCode>0.0</c:formatCode>
                <c:ptCount val="2"/>
                <c:pt idx="0">
                  <c:v>3.7082397825980191</c:v>
                </c:pt>
                <c:pt idx="1">
                  <c:v>6.040331836681478</c:v>
                </c:pt>
              </c:numCache>
            </c:numRef>
          </c:val>
          <c:extLst>
            <c:ext xmlns:c16="http://schemas.microsoft.com/office/drawing/2014/chart" uri="{C3380CC4-5D6E-409C-BE32-E72D297353CC}">
              <c16:uniqueId val="{00000004-C969-4969-A898-791144C31EE8}"/>
            </c:ext>
          </c:extLst>
        </c:ser>
        <c:ser>
          <c:idx val="5"/>
          <c:order val="5"/>
          <c:tx>
            <c:strRef>
              <c:f>PES!$AO$3</c:f>
              <c:strCache>
                <c:ptCount val="1"/>
                <c:pt idx="0">
                  <c:v>Nuclear</c:v>
                </c:pt>
              </c:strCache>
            </c:strRef>
          </c:tx>
          <c:spPr>
            <a:solidFill>
              <a:srgbClr val="7030A0"/>
            </a:solidFill>
            <a:ln>
              <a:noFill/>
            </a:ln>
            <a:effectLst/>
          </c:spPr>
          <c:invertIfNegative val="0"/>
          <c:cat>
            <c:numRef>
              <c:f>PES!$G$4:$G$5</c:f>
              <c:numCache>
                <c:formatCode>General</c:formatCode>
                <c:ptCount val="2"/>
                <c:pt idx="0">
                  <c:v>2020</c:v>
                </c:pt>
                <c:pt idx="1">
                  <c:v>2030</c:v>
                </c:pt>
              </c:numCache>
            </c:numRef>
          </c:cat>
          <c:val>
            <c:numRef>
              <c:f>PES!$AO$4:$AO$5</c:f>
              <c:numCache>
                <c:formatCode>0.0</c:formatCode>
                <c:ptCount val="2"/>
                <c:pt idx="0">
                  <c:v>5.4288033250808718</c:v>
                </c:pt>
                <c:pt idx="1">
                  <c:v>6.9286816427673621</c:v>
                </c:pt>
              </c:numCache>
            </c:numRef>
          </c:val>
          <c:extLst>
            <c:ext xmlns:c16="http://schemas.microsoft.com/office/drawing/2014/chart" uri="{C3380CC4-5D6E-409C-BE32-E72D297353CC}">
              <c16:uniqueId val="{00000005-C969-4969-A898-791144C31EE8}"/>
            </c:ext>
          </c:extLst>
        </c:ser>
        <c:ser>
          <c:idx val="6"/>
          <c:order val="6"/>
          <c:tx>
            <c:strRef>
              <c:f>PES!$AP$3</c:f>
              <c:strCache>
                <c:ptCount val="1"/>
                <c:pt idx="0">
                  <c:v>RE</c:v>
                </c:pt>
              </c:strCache>
            </c:strRef>
          </c:tx>
          <c:spPr>
            <a:solidFill>
              <a:srgbClr val="FFFF00"/>
            </a:solidFill>
            <a:ln>
              <a:noFill/>
            </a:ln>
            <a:effectLst/>
          </c:spPr>
          <c:invertIfNegative val="0"/>
          <c:cat>
            <c:numRef>
              <c:f>PES!$G$4:$G$5</c:f>
              <c:numCache>
                <c:formatCode>General</c:formatCode>
                <c:ptCount val="2"/>
                <c:pt idx="0">
                  <c:v>2020</c:v>
                </c:pt>
                <c:pt idx="1">
                  <c:v>2030</c:v>
                </c:pt>
              </c:numCache>
            </c:numRef>
          </c:cat>
          <c:val>
            <c:numRef>
              <c:f>PES!$AP$4:$AP$5</c:f>
              <c:numCache>
                <c:formatCode>0.0</c:formatCode>
                <c:ptCount val="2"/>
                <c:pt idx="0">
                  <c:v>0.21647460570015015</c:v>
                </c:pt>
                <c:pt idx="1">
                  <c:v>0.44049169859437282</c:v>
                </c:pt>
              </c:numCache>
            </c:numRef>
          </c:val>
          <c:extLst>
            <c:ext xmlns:c16="http://schemas.microsoft.com/office/drawing/2014/chart" uri="{C3380CC4-5D6E-409C-BE32-E72D297353CC}">
              <c16:uniqueId val="{00000006-C969-4969-A898-791144C31EE8}"/>
            </c:ext>
          </c:extLst>
        </c:ser>
        <c:dLbls>
          <c:showLegendKey val="0"/>
          <c:showVal val="0"/>
          <c:showCatName val="0"/>
          <c:showSerName val="0"/>
          <c:showPercent val="0"/>
          <c:showBubbleSize val="0"/>
        </c:dLbls>
        <c:gapWidth val="150"/>
        <c:overlap val="100"/>
        <c:axId val="828222112"/>
        <c:axId val="828218176"/>
      </c:barChart>
      <c:catAx>
        <c:axId val="82822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18176"/>
        <c:crosses val="autoZero"/>
        <c:auto val="1"/>
        <c:lblAlgn val="ctr"/>
        <c:lblOffset val="100"/>
        <c:noMultiLvlLbl val="0"/>
      </c:catAx>
      <c:valAx>
        <c:axId val="828218176"/>
        <c:scaling>
          <c:orientation val="minMax"/>
        </c:scaling>
        <c:delete val="0"/>
        <c:axPos val="l"/>
        <c:majorGridlines>
          <c:spPr>
            <a:ln w="9525" cap="flat" cmpd="sng" algn="ctr">
              <a:no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2211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VNM</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PES!$AQ$3</c:f>
              <c:strCache>
                <c:ptCount val="1"/>
                <c:pt idx="0">
                  <c:v>Biomass</c:v>
                </c:pt>
              </c:strCache>
            </c:strRef>
          </c:tx>
          <c:spPr>
            <a:solidFill>
              <a:srgbClr val="00B050"/>
            </a:solidFill>
            <a:ln>
              <a:noFill/>
            </a:ln>
            <a:effectLst/>
          </c:spPr>
          <c:invertIfNegative val="0"/>
          <c:cat>
            <c:numRef>
              <c:f>PES!$G$4:$G$5</c:f>
              <c:numCache>
                <c:formatCode>General</c:formatCode>
                <c:ptCount val="2"/>
                <c:pt idx="0">
                  <c:v>2020</c:v>
                </c:pt>
                <c:pt idx="1">
                  <c:v>2030</c:v>
                </c:pt>
              </c:numCache>
            </c:numRef>
          </c:cat>
          <c:val>
            <c:numRef>
              <c:f>PES!$AQ$4:$AQ$5</c:f>
              <c:numCache>
                <c:formatCode>0.0</c:formatCode>
                <c:ptCount val="2"/>
                <c:pt idx="0">
                  <c:v>4.6683661633598801</c:v>
                </c:pt>
                <c:pt idx="1">
                  <c:v>2.6428006211030479</c:v>
                </c:pt>
              </c:numCache>
            </c:numRef>
          </c:val>
          <c:extLst>
            <c:ext xmlns:c16="http://schemas.microsoft.com/office/drawing/2014/chart" uri="{C3380CC4-5D6E-409C-BE32-E72D297353CC}">
              <c16:uniqueId val="{00000000-63D2-44B0-8D56-A7BD4C2C6F42}"/>
            </c:ext>
          </c:extLst>
        </c:ser>
        <c:ser>
          <c:idx val="1"/>
          <c:order val="1"/>
          <c:tx>
            <c:strRef>
              <c:f>PES!$AR$3</c:f>
              <c:strCache>
                <c:ptCount val="1"/>
                <c:pt idx="0">
                  <c:v>Coal</c:v>
                </c:pt>
              </c:strCache>
            </c:strRef>
          </c:tx>
          <c:spPr>
            <a:solidFill>
              <a:schemeClr val="tx1"/>
            </a:solidFill>
            <a:ln>
              <a:noFill/>
            </a:ln>
            <a:effectLst/>
          </c:spPr>
          <c:invertIfNegative val="0"/>
          <c:cat>
            <c:numRef>
              <c:f>PES!$G$4:$G$5</c:f>
              <c:numCache>
                <c:formatCode>General</c:formatCode>
                <c:ptCount val="2"/>
                <c:pt idx="0">
                  <c:v>2020</c:v>
                </c:pt>
                <c:pt idx="1">
                  <c:v>2030</c:v>
                </c:pt>
              </c:numCache>
            </c:numRef>
          </c:cat>
          <c:val>
            <c:numRef>
              <c:f>PES!$AR$4:$AR$5</c:f>
              <c:numCache>
                <c:formatCode>0.0</c:formatCode>
                <c:ptCount val="2"/>
                <c:pt idx="0">
                  <c:v>59.12179639625549</c:v>
                </c:pt>
                <c:pt idx="1">
                  <c:v>119.85904459590913</c:v>
                </c:pt>
              </c:numCache>
            </c:numRef>
          </c:val>
          <c:extLst>
            <c:ext xmlns:c16="http://schemas.microsoft.com/office/drawing/2014/chart" uri="{C3380CC4-5D6E-409C-BE32-E72D297353CC}">
              <c16:uniqueId val="{00000001-63D2-44B0-8D56-A7BD4C2C6F42}"/>
            </c:ext>
          </c:extLst>
        </c:ser>
        <c:ser>
          <c:idx val="2"/>
          <c:order val="2"/>
          <c:tx>
            <c:strRef>
              <c:f>PES!$AS$3</c:f>
              <c:strCache>
                <c:ptCount val="1"/>
                <c:pt idx="0">
                  <c:v>Oil</c:v>
                </c:pt>
              </c:strCache>
            </c:strRef>
          </c:tx>
          <c:spPr>
            <a:solidFill>
              <a:srgbClr val="FF0000"/>
            </a:solidFill>
            <a:ln>
              <a:noFill/>
            </a:ln>
            <a:effectLst/>
          </c:spPr>
          <c:invertIfNegative val="0"/>
          <c:cat>
            <c:numRef>
              <c:f>PES!$G$4:$G$5</c:f>
              <c:numCache>
                <c:formatCode>General</c:formatCode>
                <c:ptCount val="2"/>
                <c:pt idx="0">
                  <c:v>2020</c:v>
                </c:pt>
                <c:pt idx="1">
                  <c:v>2030</c:v>
                </c:pt>
              </c:numCache>
            </c:numRef>
          </c:cat>
          <c:val>
            <c:numRef>
              <c:f>PES!$AS$4:$AS$5</c:f>
              <c:numCache>
                <c:formatCode>0.0</c:formatCode>
                <c:ptCount val="2"/>
                <c:pt idx="0">
                  <c:v>24.904693887214659</c:v>
                </c:pt>
                <c:pt idx="1">
                  <c:v>39.159657649955747</c:v>
                </c:pt>
              </c:numCache>
            </c:numRef>
          </c:val>
          <c:extLst>
            <c:ext xmlns:c16="http://schemas.microsoft.com/office/drawing/2014/chart" uri="{C3380CC4-5D6E-409C-BE32-E72D297353CC}">
              <c16:uniqueId val="{00000002-63D2-44B0-8D56-A7BD4C2C6F42}"/>
            </c:ext>
          </c:extLst>
        </c:ser>
        <c:ser>
          <c:idx val="3"/>
          <c:order val="3"/>
          <c:tx>
            <c:strRef>
              <c:f>PES!$AT$3</c:f>
              <c:strCache>
                <c:ptCount val="1"/>
                <c:pt idx="0">
                  <c:v>Gas</c:v>
                </c:pt>
              </c:strCache>
            </c:strRef>
          </c:tx>
          <c:spPr>
            <a:solidFill>
              <a:schemeClr val="accent4"/>
            </a:solidFill>
            <a:ln>
              <a:noFill/>
            </a:ln>
            <a:effectLst/>
          </c:spPr>
          <c:invertIfNegative val="0"/>
          <c:cat>
            <c:numRef>
              <c:f>PES!$G$4:$G$5</c:f>
              <c:numCache>
                <c:formatCode>General</c:formatCode>
                <c:ptCount val="2"/>
                <c:pt idx="0">
                  <c:v>2020</c:v>
                </c:pt>
                <c:pt idx="1">
                  <c:v>2030</c:v>
                </c:pt>
              </c:numCache>
            </c:numRef>
          </c:cat>
          <c:val>
            <c:numRef>
              <c:f>PES!$AT$4:$AT$5</c:f>
              <c:numCache>
                <c:formatCode>0.0</c:formatCode>
                <c:ptCount val="2"/>
                <c:pt idx="0">
                  <c:v>13.26952620253086</c:v>
                </c:pt>
                <c:pt idx="1">
                  <c:v>20.129096517333981</c:v>
                </c:pt>
              </c:numCache>
            </c:numRef>
          </c:val>
          <c:extLst>
            <c:ext xmlns:c16="http://schemas.microsoft.com/office/drawing/2014/chart" uri="{C3380CC4-5D6E-409C-BE32-E72D297353CC}">
              <c16:uniqueId val="{00000003-63D2-44B0-8D56-A7BD4C2C6F42}"/>
            </c:ext>
          </c:extLst>
        </c:ser>
        <c:ser>
          <c:idx val="4"/>
          <c:order val="4"/>
          <c:tx>
            <c:strRef>
              <c:f>PES!$AU$3</c:f>
              <c:strCache>
                <c:ptCount val="1"/>
                <c:pt idx="0">
                  <c:v>Hydro </c:v>
                </c:pt>
              </c:strCache>
            </c:strRef>
          </c:tx>
          <c:spPr>
            <a:solidFill>
              <a:schemeClr val="accent5"/>
            </a:solidFill>
            <a:ln>
              <a:noFill/>
            </a:ln>
            <a:effectLst/>
          </c:spPr>
          <c:invertIfNegative val="0"/>
          <c:cat>
            <c:numRef>
              <c:f>PES!$G$4:$G$5</c:f>
              <c:numCache>
                <c:formatCode>General</c:formatCode>
                <c:ptCount val="2"/>
                <c:pt idx="0">
                  <c:v>2020</c:v>
                </c:pt>
                <c:pt idx="1">
                  <c:v>2030</c:v>
                </c:pt>
              </c:numCache>
            </c:numRef>
          </c:cat>
          <c:val>
            <c:numRef>
              <c:f>PES!$AU$4:$AU$5</c:f>
              <c:numCache>
                <c:formatCode>0.0</c:formatCode>
                <c:ptCount val="2"/>
                <c:pt idx="0">
                  <c:v>6.4033578337180614</c:v>
                </c:pt>
                <c:pt idx="1">
                  <c:v>9.031514694288969</c:v>
                </c:pt>
              </c:numCache>
            </c:numRef>
          </c:val>
          <c:extLst>
            <c:ext xmlns:c16="http://schemas.microsoft.com/office/drawing/2014/chart" uri="{C3380CC4-5D6E-409C-BE32-E72D297353CC}">
              <c16:uniqueId val="{00000004-63D2-44B0-8D56-A7BD4C2C6F42}"/>
            </c:ext>
          </c:extLst>
        </c:ser>
        <c:ser>
          <c:idx val="5"/>
          <c:order val="5"/>
          <c:tx>
            <c:strRef>
              <c:f>PES!$AV$3</c:f>
              <c:strCache>
                <c:ptCount val="1"/>
                <c:pt idx="0">
                  <c:v>Nuclear</c:v>
                </c:pt>
              </c:strCache>
            </c:strRef>
          </c:tx>
          <c:spPr>
            <a:solidFill>
              <a:srgbClr val="7030A0"/>
            </a:solidFill>
            <a:ln>
              <a:noFill/>
            </a:ln>
            <a:effectLst/>
          </c:spPr>
          <c:invertIfNegative val="0"/>
          <c:cat>
            <c:numRef>
              <c:f>PES!$G$4:$G$5</c:f>
              <c:numCache>
                <c:formatCode>General</c:formatCode>
                <c:ptCount val="2"/>
                <c:pt idx="0">
                  <c:v>2020</c:v>
                </c:pt>
                <c:pt idx="1">
                  <c:v>2030</c:v>
                </c:pt>
              </c:numCache>
            </c:numRef>
          </c:cat>
          <c:val>
            <c:numRef>
              <c:f>PES!$AV$4:$AV$5</c:f>
              <c:numCache>
                <c:formatCode>0.0</c:formatCode>
                <c:ptCount val="2"/>
                <c:pt idx="0">
                  <c:v>0</c:v>
                </c:pt>
                <c:pt idx="1">
                  <c:v>0</c:v>
                </c:pt>
              </c:numCache>
            </c:numRef>
          </c:val>
          <c:extLst>
            <c:ext xmlns:c16="http://schemas.microsoft.com/office/drawing/2014/chart" uri="{C3380CC4-5D6E-409C-BE32-E72D297353CC}">
              <c16:uniqueId val="{00000005-63D2-44B0-8D56-A7BD4C2C6F42}"/>
            </c:ext>
          </c:extLst>
        </c:ser>
        <c:ser>
          <c:idx val="6"/>
          <c:order val="6"/>
          <c:tx>
            <c:strRef>
              <c:f>PES!$AW$3</c:f>
              <c:strCache>
                <c:ptCount val="1"/>
                <c:pt idx="0">
                  <c:v>RE</c:v>
                </c:pt>
              </c:strCache>
            </c:strRef>
          </c:tx>
          <c:spPr>
            <a:solidFill>
              <a:srgbClr val="FFFF00"/>
            </a:solidFill>
            <a:ln>
              <a:noFill/>
            </a:ln>
            <a:effectLst/>
          </c:spPr>
          <c:invertIfNegative val="0"/>
          <c:cat>
            <c:numRef>
              <c:f>PES!$G$4:$G$5</c:f>
              <c:numCache>
                <c:formatCode>General</c:formatCode>
                <c:ptCount val="2"/>
                <c:pt idx="0">
                  <c:v>2020</c:v>
                </c:pt>
                <c:pt idx="1">
                  <c:v>2030</c:v>
                </c:pt>
              </c:numCache>
            </c:numRef>
          </c:cat>
          <c:val>
            <c:numRef>
              <c:f>PES!$AW$4:$AW$5</c:f>
              <c:numCache>
                <c:formatCode>0.0</c:formatCode>
                <c:ptCount val="2"/>
                <c:pt idx="0">
                  <c:v>0.35617741427233202</c:v>
                </c:pt>
                <c:pt idx="1">
                  <c:v>1.3990735336034976</c:v>
                </c:pt>
              </c:numCache>
            </c:numRef>
          </c:val>
          <c:extLst>
            <c:ext xmlns:c16="http://schemas.microsoft.com/office/drawing/2014/chart" uri="{C3380CC4-5D6E-409C-BE32-E72D297353CC}">
              <c16:uniqueId val="{00000006-63D2-44B0-8D56-A7BD4C2C6F42}"/>
            </c:ext>
          </c:extLst>
        </c:ser>
        <c:dLbls>
          <c:showLegendKey val="0"/>
          <c:showVal val="0"/>
          <c:showCatName val="0"/>
          <c:showSerName val="0"/>
          <c:showPercent val="0"/>
          <c:showBubbleSize val="0"/>
        </c:dLbls>
        <c:gapWidth val="150"/>
        <c:overlap val="100"/>
        <c:axId val="828222112"/>
        <c:axId val="828218176"/>
      </c:barChart>
      <c:catAx>
        <c:axId val="82822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18176"/>
        <c:crosses val="autoZero"/>
        <c:auto val="1"/>
        <c:lblAlgn val="ctr"/>
        <c:lblOffset val="100"/>
        <c:noMultiLvlLbl val="0"/>
      </c:catAx>
      <c:valAx>
        <c:axId val="828218176"/>
        <c:scaling>
          <c:orientation val="minMax"/>
        </c:scaling>
        <c:delete val="0"/>
        <c:axPos val="l"/>
        <c:majorGridlines>
          <c:spPr>
            <a:ln w="9525" cap="flat" cmpd="sng" algn="ctr">
              <a:no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2211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BDG</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Generation!$H$3</c:f>
              <c:strCache>
                <c:ptCount val="1"/>
                <c:pt idx="0">
                  <c:v>Biomass</c:v>
                </c:pt>
              </c:strCache>
            </c:strRef>
          </c:tx>
          <c:spPr>
            <a:solidFill>
              <a:srgbClr val="00B050"/>
            </a:solidFill>
            <a:ln>
              <a:noFill/>
            </a:ln>
            <a:effectLst/>
          </c:spPr>
          <c:invertIfNegative val="0"/>
          <c:cat>
            <c:numRef>
              <c:f>Generation!$G$4:$G$5</c:f>
              <c:numCache>
                <c:formatCode>General</c:formatCode>
                <c:ptCount val="2"/>
                <c:pt idx="0">
                  <c:v>2020</c:v>
                </c:pt>
                <c:pt idx="1">
                  <c:v>2030</c:v>
                </c:pt>
              </c:numCache>
            </c:numRef>
          </c:cat>
          <c:val>
            <c:numRef>
              <c:f>Generation!$H$4:$H$5</c:f>
              <c:numCache>
                <c:formatCode>0.0</c:formatCode>
                <c:ptCount val="2"/>
                <c:pt idx="0">
                  <c:v>1.0107842556322009</c:v>
                </c:pt>
                <c:pt idx="1">
                  <c:v>1.6464610581813244</c:v>
                </c:pt>
              </c:numCache>
            </c:numRef>
          </c:val>
          <c:extLst>
            <c:ext xmlns:c16="http://schemas.microsoft.com/office/drawing/2014/chart" uri="{C3380CC4-5D6E-409C-BE32-E72D297353CC}">
              <c16:uniqueId val="{00000000-5015-43C3-A557-D9E66636E9D7}"/>
            </c:ext>
          </c:extLst>
        </c:ser>
        <c:ser>
          <c:idx val="1"/>
          <c:order val="1"/>
          <c:tx>
            <c:strRef>
              <c:f>Generation!$I$3</c:f>
              <c:strCache>
                <c:ptCount val="1"/>
                <c:pt idx="0">
                  <c:v>Coal</c:v>
                </c:pt>
              </c:strCache>
            </c:strRef>
          </c:tx>
          <c:spPr>
            <a:solidFill>
              <a:schemeClr val="tx1"/>
            </a:solidFill>
            <a:ln>
              <a:noFill/>
            </a:ln>
            <a:effectLst/>
          </c:spPr>
          <c:invertIfNegative val="0"/>
          <c:cat>
            <c:numRef>
              <c:f>Generation!$G$4:$G$5</c:f>
              <c:numCache>
                <c:formatCode>General</c:formatCode>
                <c:ptCount val="2"/>
                <c:pt idx="0">
                  <c:v>2020</c:v>
                </c:pt>
                <c:pt idx="1">
                  <c:v>2030</c:v>
                </c:pt>
              </c:numCache>
            </c:numRef>
          </c:cat>
          <c:val>
            <c:numRef>
              <c:f>Generation!$I$4:$I$5</c:f>
              <c:numCache>
                <c:formatCode>0.0</c:formatCode>
                <c:ptCount val="2"/>
                <c:pt idx="0">
                  <c:v>5.9966228009200204</c:v>
                </c:pt>
                <c:pt idx="1">
                  <c:v>141.74583109059023</c:v>
                </c:pt>
              </c:numCache>
            </c:numRef>
          </c:val>
          <c:extLst>
            <c:ext xmlns:c16="http://schemas.microsoft.com/office/drawing/2014/chart" uri="{C3380CC4-5D6E-409C-BE32-E72D297353CC}">
              <c16:uniqueId val="{00000001-5015-43C3-A557-D9E66636E9D7}"/>
            </c:ext>
          </c:extLst>
        </c:ser>
        <c:ser>
          <c:idx val="2"/>
          <c:order val="2"/>
          <c:tx>
            <c:strRef>
              <c:f>Generation!$J$3</c:f>
              <c:strCache>
                <c:ptCount val="1"/>
                <c:pt idx="0">
                  <c:v>Oil</c:v>
                </c:pt>
              </c:strCache>
            </c:strRef>
          </c:tx>
          <c:spPr>
            <a:solidFill>
              <a:srgbClr val="FF0000"/>
            </a:solidFill>
            <a:ln>
              <a:noFill/>
            </a:ln>
            <a:effectLst/>
          </c:spPr>
          <c:invertIfNegative val="0"/>
          <c:cat>
            <c:numRef>
              <c:f>Generation!$G$4:$G$5</c:f>
              <c:numCache>
                <c:formatCode>General</c:formatCode>
                <c:ptCount val="2"/>
                <c:pt idx="0">
                  <c:v>2020</c:v>
                </c:pt>
                <c:pt idx="1">
                  <c:v>2030</c:v>
                </c:pt>
              </c:numCache>
            </c:numRef>
          </c:cat>
          <c:val>
            <c:numRef>
              <c:f>Generation!$J$4:$J$5</c:f>
              <c:numCache>
                <c:formatCode>0.0</c:formatCode>
                <c:ptCount val="2"/>
                <c:pt idx="0">
                  <c:v>0</c:v>
                </c:pt>
                <c:pt idx="1">
                  <c:v>0</c:v>
                </c:pt>
              </c:numCache>
            </c:numRef>
          </c:val>
          <c:extLst>
            <c:ext xmlns:c16="http://schemas.microsoft.com/office/drawing/2014/chart" uri="{C3380CC4-5D6E-409C-BE32-E72D297353CC}">
              <c16:uniqueId val="{00000002-5015-43C3-A557-D9E66636E9D7}"/>
            </c:ext>
          </c:extLst>
        </c:ser>
        <c:ser>
          <c:idx val="3"/>
          <c:order val="3"/>
          <c:tx>
            <c:strRef>
              <c:f>Generation!$K$3</c:f>
              <c:strCache>
                <c:ptCount val="1"/>
                <c:pt idx="0">
                  <c:v>Gas</c:v>
                </c:pt>
              </c:strCache>
            </c:strRef>
          </c:tx>
          <c:spPr>
            <a:solidFill>
              <a:schemeClr val="accent4"/>
            </a:solidFill>
            <a:ln>
              <a:noFill/>
            </a:ln>
            <a:effectLst/>
          </c:spPr>
          <c:invertIfNegative val="0"/>
          <c:cat>
            <c:numRef>
              <c:f>Generation!$G$4:$G$5</c:f>
              <c:numCache>
                <c:formatCode>General</c:formatCode>
                <c:ptCount val="2"/>
                <c:pt idx="0">
                  <c:v>2020</c:v>
                </c:pt>
                <c:pt idx="1">
                  <c:v>2030</c:v>
                </c:pt>
              </c:numCache>
            </c:numRef>
          </c:cat>
          <c:val>
            <c:numRef>
              <c:f>Generation!$K$4:$K$5</c:f>
              <c:numCache>
                <c:formatCode>0.0</c:formatCode>
                <c:ptCount val="2"/>
                <c:pt idx="0">
                  <c:v>53.809513880882889</c:v>
                </c:pt>
                <c:pt idx="1">
                  <c:v>50.730866366638281</c:v>
                </c:pt>
              </c:numCache>
            </c:numRef>
          </c:val>
          <c:extLst>
            <c:ext xmlns:c16="http://schemas.microsoft.com/office/drawing/2014/chart" uri="{C3380CC4-5D6E-409C-BE32-E72D297353CC}">
              <c16:uniqueId val="{00000003-5015-43C3-A557-D9E66636E9D7}"/>
            </c:ext>
          </c:extLst>
        </c:ser>
        <c:ser>
          <c:idx val="4"/>
          <c:order val="4"/>
          <c:tx>
            <c:strRef>
              <c:f>Generation!$L$3</c:f>
              <c:strCache>
                <c:ptCount val="1"/>
                <c:pt idx="0">
                  <c:v>Hydro </c:v>
                </c:pt>
              </c:strCache>
            </c:strRef>
          </c:tx>
          <c:spPr>
            <a:solidFill>
              <a:schemeClr val="accent5"/>
            </a:solidFill>
            <a:ln>
              <a:noFill/>
            </a:ln>
            <a:effectLst/>
          </c:spPr>
          <c:invertIfNegative val="0"/>
          <c:cat>
            <c:numRef>
              <c:f>Generation!$G$4:$G$5</c:f>
              <c:numCache>
                <c:formatCode>General</c:formatCode>
                <c:ptCount val="2"/>
                <c:pt idx="0">
                  <c:v>2020</c:v>
                </c:pt>
                <c:pt idx="1">
                  <c:v>2030</c:v>
                </c:pt>
              </c:numCache>
            </c:numRef>
          </c:cat>
          <c:val>
            <c:numRef>
              <c:f>Generation!$L$4:$L$5</c:f>
              <c:numCache>
                <c:formatCode>0.0</c:formatCode>
                <c:ptCount val="2"/>
                <c:pt idx="0">
                  <c:v>1.7537241750876018</c:v>
                </c:pt>
                <c:pt idx="1">
                  <c:v>1.8524160902039102</c:v>
                </c:pt>
              </c:numCache>
            </c:numRef>
          </c:val>
          <c:extLst>
            <c:ext xmlns:c16="http://schemas.microsoft.com/office/drawing/2014/chart" uri="{C3380CC4-5D6E-409C-BE32-E72D297353CC}">
              <c16:uniqueId val="{00000004-5015-43C3-A557-D9E66636E9D7}"/>
            </c:ext>
          </c:extLst>
        </c:ser>
        <c:ser>
          <c:idx val="5"/>
          <c:order val="5"/>
          <c:tx>
            <c:strRef>
              <c:f>Generation!$M$3</c:f>
              <c:strCache>
                <c:ptCount val="1"/>
                <c:pt idx="0">
                  <c:v>Nuclear</c:v>
                </c:pt>
              </c:strCache>
            </c:strRef>
          </c:tx>
          <c:spPr>
            <a:solidFill>
              <a:srgbClr val="7030A0"/>
            </a:solidFill>
            <a:ln>
              <a:noFill/>
            </a:ln>
            <a:effectLst/>
          </c:spPr>
          <c:invertIfNegative val="0"/>
          <c:cat>
            <c:numRef>
              <c:f>Generation!$G$4:$G$5</c:f>
              <c:numCache>
                <c:formatCode>General</c:formatCode>
                <c:ptCount val="2"/>
                <c:pt idx="0">
                  <c:v>2020</c:v>
                </c:pt>
                <c:pt idx="1">
                  <c:v>2030</c:v>
                </c:pt>
              </c:numCache>
            </c:numRef>
          </c:cat>
          <c:val>
            <c:numRef>
              <c:f>Generation!$M$4:$M$5</c:f>
              <c:numCache>
                <c:formatCode>0.0</c:formatCode>
                <c:ptCount val="2"/>
                <c:pt idx="0">
                  <c:v>0</c:v>
                </c:pt>
                <c:pt idx="1">
                  <c:v>0</c:v>
                </c:pt>
              </c:numCache>
            </c:numRef>
          </c:val>
          <c:extLst>
            <c:ext xmlns:c16="http://schemas.microsoft.com/office/drawing/2014/chart" uri="{C3380CC4-5D6E-409C-BE32-E72D297353CC}">
              <c16:uniqueId val="{00000005-5015-43C3-A557-D9E66636E9D7}"/>
            </c:ext>
          </c:extLst>
        </c:ser>
        <c:ser>
          <c:idx val="6"/>
          <c:order val="6"/>
          <c:tx>
            <c:strRef>
              <c:f>Generation!$N$3</c:f>
              <c:strCache>
                <c:ptCount val="1"/>
                <c:pt idx="0">
                  <c:v>RE</c:v>
                </c:pt>
              </c:strCache>
            </c:strRef>
          </c:tx>
          <c:spPr>
            <a:solidFill>
              <a:srgbClr val="FFFF00"/>
            </a:solidFill>
            <a:ln>
              <a:noFill/>
            </a:ln>
            <a:effectLst/>
          </c:spPr>
          <c:invertIfNegative val="0"/>
          <c:cat>
            <c:numRef>
              <c:f>Generation!$G$4:$G$5</c:f>
              <c:numCache>
                <c:formatCode>General</c:formatCode>
                <c:ptCount val="2"/>
                <c:pt idx="0">
                  <c:v>2020</c:v>
                </c:pt>
                <c:pt idx="1">
                  <c:v>2030</c:v>
                </c:pt>
              </c:numCache>
            </c:numRef>
          </c:cat>
          <c:val>
            <c:numRef>
              <c:f>Generation!$N$4:$N$5</c:f>
              <c:numCache>
                <c:formatCode>0.0</c:formatCode>
                <c:ptCount val="2"/>
                <c:pt idx="0">
                  <c:v>0.51317689540805922</c:v>
                </c:pt>
                <c:pt idx="1">
                  <c:v>1.1079104755710758</c:v>
                </c:pt>
              </c:numCache>
            </c:numRef>
          </c:val>
          <c:extLst>
            <c:ext xmlns:c16="http://schemas.microsoft.com/office/drawing/2014/chart" uri="{C3380CC4-5D6E-409C-BE32-E72D297353CC}">
              <c16:uniqueId val="{00000006-5015-43C3-A557-D9E66636E9D7}"/>
            </c:ext>
          </c:extLst>
        </c:ser>
        <c:dLbls>
          <c:showLegendKey val="0"/>
          <c:showVal val="0"/>
          <c:showCatName val="0"/>
          <c:showSerName val="0"/>
          <c:showPercent val="0"/>
          <c:showBubbleSize val="0"/>
        </c:dLbls>
        <c:gapWidth val="150"/>
        <c:overlap val="100"/>
        <c:axId val="828222112"/>
        <c:axId val="828218176"/>
      </c:barChart>
      <c:catAx>
        <c:axId val="82822211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18176"/>
        <c:crosses val="autoZero"/>
        <c:auto val="1"/>
        <c:lblAlgn val="ctr"/>
        <c:lblOffset val="100"/>
        <c:noMultiLvlLbl val="0"/>
      </c:catAx>
      <c:valAx>
        <c:axId val="828218176"/>
        <c:scaling>
          <c:orientation val="minMax"/>
        </c:scaling>
        <c:delete val="0"/>
        <c:axPos val="l"/>
        <c:majorGridlines>
          <c:spPr>
            <a:ln w="9525" cap="flat" cmpd="sng" algn="ctr">
              <a:noFill/>
              <a:round/>
            </a:ln>
            <a:effectLst/>
          </c:spPr>
        </c:majorGridlines>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2211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CHN</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Generation!$O$3</c:f>
              <c:strCache>
                <c:ptCount val="1"/>
                <c:pt idx="0">
                  <c:v>Biomass</c:v>
                </c:pt>
              </c:strCache>
            </c:strRef>
          </c:tx>
          <c:spPr>
            <a:solidFill>
              <a:srgbClr val="00B050"/>
            </a:solidFill>
            <a:ln>
              <a:noFill/>
            </a:ln>
            <a:effectLst/>
          </c:spPr>
          <c:invertIfNegative val="0"/>
          <c:cat>
            <c:numRef>
              <c:f>Generation!$G$4:$G$5</c:f>
              <c:numCache>
                <c:formatCode>General</c:formatCode>
                <c:ptCount val="2"/>
                <c:pt idx="0">
                  <c:v>2020</c:v>
                </c:pt>
                <c:pt idx="1">
                  <c:v>2030</c:v>
                </c:pt>
              </c:numCache>
            </c:numRef>
          </c:cat>
          <c:val>
            <c:numRef>
              <c:f>Generation!$O$4:$O$5</c:f>
              <c:numCache>
                <c:formatCode>0.0</c:formatCode>
                <c:ptCount val="2"/>
                <c:pt idx="0">
                  <c:v>0</c:v>
                </c:pt>
                <c:pt idx="1">
                  <c:v>0</c:v>
                </c:pt>
              </c:numCache>
            </c:numRef>
          </c:val>
          <c:extLst>
            <c:ext xmlns:c16="http://schemas.microsoft.com/office/drawing/2014/chart" uri="{C3380CC4-5D6E-409C-BE32-E72D297353CC}">
              <c16:uniqueId val="{00000000-4C8B-45A6-958A-30F033B3BEBA}"/>
            </c:ext>
          </c:extLst>
        </c:ser>
        <c:ser>
          <c:idx val="1"/>
          <c:order val="1"/>
          <c:tx>
            <c:strRef>
              <c:f>Generation!$P$3</c:f>
              <c:strCache>
                <c:ptCount val="1"/>
                <c:pt idx="0">
                  <c:v>Coal</c:v>
                </c:pt>
              </c:strCache>
            </c:strRef>
          </c:tx>
          <c:spPr>
            <a:solidFill>
              <a:schemeClr val="tx1"/>
            </a:solidFill>
            <a:ln>
              <a:noFill/>
            </a:ln>
            <a:effectLst/>
          </c:spPr>
          <c:invertIfNegative val="0"/>
          <c:cat>
            <c:numRef>
              <c:f>Generation!$G$4:$G$5</c:f>
              <c:numCache>
                <c:formatCode>General</c:formatCode>
                <c:ptCount val="2"/>
                <c:pt idx="0">
                  <c:v>2020</c:v>
                </c:pt>
                <c:pt idx="1">
                  <c:v>2030</c:v>
                </c:pt>
              </c:numCache>
            </c:numRef>
          </c:cat>
          <c:val>
            <c:numRef>
              <c:f>Generation!$P$4:$P$5</c:f>
              <c:numCache>
                <c:formatCode>0.0</c:formatCode>
                <c:ptCount val="2"/>
                <c:pt idx="0">
                  <c:v>3448.4895501301003</c:v>
                </c:pt>
                <c:pt idx="1">
                  <c:v>4452.739450027887</c:v>
                </c:pt>
              </c:numCache>
            </c:numRef>
          </c:val>
          <c:extLst>
            <c:ext xmlns:c16="http://schemas.microsoft.com/office/drawing/2014/chart" uri="{C3380CC4-5D6E-409C-BE32-E72D297353CC}">
              <c16:uniqueId val="{00000001-4C8B-45A6-958A-30F033B3BEBA}"/>
            </c:ext>
          </c:extLst>
        </c:ser>
        <c:ser>
          <c:idx val="2"/>
          <c:order val="2"/>
          <c:tx>
            <c:strRef>
              <c:f>Generation!$Q$3</c:f>
              <c:strCache>
                <c:ptCount val="1"/>
                <c:pt idx="0">
                  <c:v>Oil</c:v>
                </c:pt>
              </c:strCache>
            </c:strRef>
          </c:tx>
          <c:spPr>
            <a:solidFill>
              <a:srgbClr val="FF0000"/>
            </a:solidFill>
            <a:ln>
              <a:noFill/>
            </a:ln>
            <a:effectLst/>
          </c:spPr>
          <c:invertIfNegative val="0"/>
          <c:cat>
            <c:numRef>
              <c:f>Generation!$G$4:$G$5</c:f>
              <c:numCache>
                <c:formatCode>General</c:formatCode>
                <c:ptCount val="2"/>
                <c:pt idx="0">
                  <c:v>2020</c:v>
                </c:pt>
                <c:pt idx="1">
                  <c:v>2030</c:v>
                </c:pt>
              </c:numCache>
            </c:numRef>
          </c:cat>
          <c:val>
            <c:numRef>
              <c:f>Generation!$Q$4:$Q$5</c:f>
              <c:numCache>
                <c:formatCode>0.0</c:formatCode>
                <c:ptCount val="2"/>
                <c:pt idx="0">
                  <c:v>0</c:v>
                </c:pt>
                <c:pt idx="1">
                  <c:v>0</c:v>
                </c:pt>
              </c:numCache>
            </c:numRef>
          </c:val>
          <c:extLst>
            <c:ext xmlns:c16="http://schemas.microsoft.com/office/drawing/2014/chart" uri="{C3380CC4-5D6E-409C-BE32-E72D297353CC}">
              <c16:uniqueId val="{00000002-4C8B-45A6-958A-30F033B3BEBA}"/>
            </c:ext>
          </c:extLst>
        </c:ser>
        <c:ser>
          <c:idx val="3"/>
          <c:order val="3"/>
          <c:tx>
            <c:strRef>
              <c:f>Generation!$R$3</c:f>
              <c:strCache>
                <c:ptCount val="1"/>
                <c:pt idx="0">
                  <c:v>Gas</c:v>
                </c:pt>
              </c:strCache>
            </c:strRef>
          </c:tx>
          <c:spPr>
            <a:solidFill>
              <a:schemeClr val="accent2">
                <a:lumMod val="60000"/>
                <a:lumOff val="40000"/>
              </a:schemeClr>
            </a:solidFill>
            <a:ln>
              <a:noFill/>
            </a:ln>
            <a:effectLst/>
          </c:spPr>
          <c:invertIfNegative val="0"/>
          <c:cat>
            <c:numRef>
              <c:f>Generation!$G$4:$G$5</c:f>
              <c:numCache>
                <c:formatCode>General</c:formatCode>
                <c:ptCount val="2"/>
                <c:pt idx="0">
                  <c:v>2020</c:v>
                </c:pt>
                <c:pt idx="1">
                  <c:v>2030</c:v>
                </c:pt>
              </c:numCache>
            </c:numRef>
          </c:cat>
          <c:val>
            <c:numRef>
              <c:f>Generation!$R$4:$R$5</c:f>
              <c:numCache>
                <c:formatCode>0.0</c:formatCode>
                <c:ptCount val="2"/>
                <c:pt idx="0">
                  <c:v>48.344329577035907</c:v>
                </c:pt>
                <c:pt idx="1">
                  <c:v>58.931468019618997</c:v>
                </c:pt>
              </c:numCache>
            </c:numRef>
          </c:val>
          <c:extLst>
            <c:ext xmlns:c16="http://schemas.microsoft.com/office/drawing/2014/chart" uri="{C3380CC4-5D6E-409C-BE32-E72D297353CC}">
              <c16:uniqueId val="{00000003-4C8B-45A6-958A-30F033B3BEBA}"/>
            </c:ext>
          </c:extLst>
        </c:ser>
        <c:ser>
          <c:idx val="4"/>
          <c:order val="4"/>
          <c:tx>
            <c:strRef>
              <c:f>Generation!$S$3</c:f>
              <c:strCache>
                <c:ptCount val="1"/>
                <c:pt idx="0">
                  <c:v>Hydro </c:v>
                </c:pt>
              </c:strCache>
            </c:strRef>
          </c:tx>
          <c:spPr>
            <a:solidFill>
              <a:schemeClr val="accent5"/>
            </a:solidFill>
            <a:ln>
              <a:noFill/>
            </a:ln>
            <a:effectLst/>
          </c:spPr>
          <c:invertIfNegative val="0"/>
          <c:cat>
            <c:numRef>
              <c:f>Generation!$G$4:$G$5</c:f>
              <c:numCache>
                <c:formatCode>General</c:formatCode>
                <c:ptCount val="2"/>
                <c:pt idx="0">
                  <c:v>2020</c:v>
                </c:pt>
                <c:pt idx="1">
                  <c:v>2030</c:v>
                </c:pt>
              </c:numCache>
            </c:numRef>
          </c:cat>
          <c:val>
            <c:numRef>
              <c:f>Generation!$S$4:$S$5</c:f>
              <c:numCache>
                <c:formatCode>0.0</c:formatCode>
                <c:ptCount val="2"/>
                <c:pt idx="0">
                  <c:v>1688.5324407927783</c:v>
                </c:pt>
                <c:pt idx="1">
                  <c:v>1865.1903029423117</c:v>
                </c:pt>
              </c:numCache>
            </c:numRef>
          </c:val>
          <c:extLst>
            <c:ext xmlns:c16="http://schemas.microsoft.com/office/drawing/2014/chart" uri="{C3380CC4-5D6E-409C-BE32-E72D297353CC}">
              <c16:uniqueId val="{00000004-4C8B-45A6-958A-30F033B3BEBA}"/>
            </c:ext>
          </c:extLst>
        </c:ser>
        <c:ser>
          <c:idx val="5"/>
          <c:order val="5"/>
          <c:tx>
            <c:strRef>
              <c:f>Generation!$T$3</c:f>
              <c:strCache>
                <c:ptCount val="1"/>
                <c:pt idx="0">
                  <c:v>Nuclear</c:v>
                </c:pt>
              </c:strCache>
            </c:strRef>
          </c:tx>
          <c:spPr>
            <a:solidFill>
              <a:schemeClr val="accent1">
                <a:lumMod val="75000"/>
              </a:schemeClr>
            </a:solidFill>
            <a:ln>
              <a:noFill/>
            </a:ln>
            <a:effectLst/>
          </c:spPr>
          <c:invertIfNegative val="0"/>
          <c:cat>
            <c:numRef>
              <c:f>Generation!$G$4:$G$5</c:f>
              <c:numCache>
                <c:formatCode>General</c:formatCode>
                <c:ptCount val="2"/>
                <c:pt idx="0">
                  <c:v>2020</c:v>
                </c:pt>
                <c:pt idx="1">
                  <c:v>2030</c:v>
                </c:pt>
              </c:numCache>
            </c:numRef>
          </c:cat>
          <c:val>
            <c:numRef>
              <c:f>Generation!$T$4:$T$5</c:f>
              <c:numCache>
                <c:formatCode>0.0</c:formatCode>
                <c:ptCount val="2"/>
                <c:pt idx="0">
                  <c:v>614.7292393916988</c:v>
                </c:pt>
                <c:pt idx="1">
                  <c:v>1001.3291691556835</c:v>
                </c:pt>
              </c:numCache>
            </c:numRef>
          </c:val>
          <c:extLst>
            <c:ext xmlns:c16="http://schemas.microsoft.com/office/drawing/2014/chart" uri="{C3380CC4-5D6E-409C-BE32-E72D297353CC}">
              <c16:uniqueId val="{00000005-4C8B-45A6-958A-30F033B3BEBA}"/>
            </c:ext>
          </c:extLst>
        </c:ser>
        <c:ser>
          <c:idx val="6"/>
          <c:order val="6"/>
          <c:tx>
            <c:strRef>
              <c:f>Generation!$U$3</c:f>
              <c:strCache>
                <c:ptCount val="1"/>
                <c:pt idx="0">
                  <c:v>RE</c:v>
                </c:pt>
              </c:strCache>
            </c:strRef>
          </c:tx>
          <c:spPr>
            <a:solidFill>
              <a:srgbClr val="FFFF00"/>
            </a:solidFill>
            <a:ln>
              <a:noFill/>
            </a:ln>
            <a:effectLst/>
          </c:spPr>
          <c:invertIfNegative val="0"/>
          <c:cat>
            <c:numRef>
              <c:f>Generation!$G$4:$G$5</c:f>
              <c:numCache>
                <c:formatCode>General</c:formatCode>
                <c:ptCount val="2"/>
                <c:pt idx="0">
                  <c:v>2020</c:v>
                </c:pt>
                <c:pt idx="1">
                  <c:v>2030</c:v>
                </c:pt>
              </c:numCache>
            </c:numRef>
          </c:cat>
          <c:val>
            <c:numRef>
              <c:f>Generation!$U$4:$U$5</c:f>
              <c:numCache>
                <c:formatCode>0.0</c:formatCode>
                <c:ptCount val="2"/>
                <c:pt idx="0">
                  <c:v>657.91421570889486</c:v>
                </c:pt>
                <c:pt idx="1">
                  <c:v>1420.3873966254043</c:v>
                </c:pt>
              </c:numCache>
            </c:numRef>
          </c:val>
          <c:extLst>
            <c:ext xmlns:c16="http://schemas.microsoft.com/office/drawing/2014/chart" uri="{C3380CC4-5D6E-409C-BE32-E72D297353CC}">
              <c16:uniqueId val="{00000006-4C8B-45A6-958A-30F033B3BEBA}"/>
            </c:ext>
          </c:extLst>
        </c:ser>
        <c:dLbls>
          <c:showLegendKey val="0"/>
          <c:showVal val="0"/>
          <c:showCatName val="0"/>
          <c:showSerName val="0"/>
          <c:showPercent val="0"/>
          <c:showBubbleSize val="0"/>
        </c:dLbls>
        <c:gapWidth val="150"/>
        <c:overlap val="100"/>
        <c:axId val="828222112"/>
        <c:axId val="828218176"/>
      </c:barChart>
      <c:catAx>
        <c:axId val="82822211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18176"/>
        <c:crosses val="autoZero"/>
        <c:auto val="1"/>
        <c:lblAlgn val="ctr"/>
        <c:lblOffset val="100"/>
        <c:noMultiLvlLbl val="0"/>
      </c:catAx>
      <c:valAx>
        <c:axId val="828218176"/>
        <c:scaling>
          <c:orientation val="minMax"/>
        </c:scaling>
        <c:delete val="0"/>
        <c:axPos val="l"/>
        <c:majorGridlines>
          <c:spPr>
            <a:ln w="9525" cap="flat" cmpd="sng" algn="ctr">
              <a:noFill/>
              <a:round/>
            </a:ln>
            <a:effectLst/>
          </c:spPr>
        </c:majorGridlines>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22112"/>
        <c:crosses val="autoZero"/>
        <c:crossBetween val="between"/>
        <c:majorUnit val="3000"/>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IND</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Generation!$V$3</c:f>
              <c:strCache>
                <c:ptCount val="1"/>
                <c:pt idx="0">
                  <c:v>Biomass</c:v>
                </c:pt>
              </c:strCache>
            </c:strRef>
          </c:tx>
          <c:spPr>
            <a:solidFill>
              <a:srgbClr val="00B050"/>
            </a:solidFill>
            <a:ln>
              <a:solidFill>
                <a:srgbClr val="00B050"/>
              </a:solidFill>
            </a:ln>
            <a:effectLst/>
          </c:spPr>
          <c:invertIfNegative val="0"/>
          <c:cat>
            <c:numRef>
              <c:f>Generation!$G$4:$G$5</c:f>
              <c:numCache>
                <c:formatCode>General</c:formatCode>
                <c:ptCount val="2"/>
                <c:pt idx="0">
                  <c:v>2020</c:v>
                </c:pt>
                <c:pt idx="1">
                  <c:v>2030</c:v>
                </c:pt>
              </c:numCache>
            </c:numRef>
          </c:cat>
          <c:val>
            <c:numRef>
              <c:f>Generation!$V$4:$V$5</c:f>
              <c:numCache>
                <c:formatCode>0.0</c:formatCode>
                <c:ptCount val="2"/>
                <c:pt idx="0">
                  <c:v>62.865991142478173</c:v>
                </c:pt>
                <c:pt idx="1">
                  <c:v>76.633291531065026</c:v>
                </c:pt>
              </c:numCache>
            </c:numRef>
          </c:val>
          <c:extLst>
            <c:ext xmlns:c16="http://schemas.microsoft.com/office/drawing/2014/chart" uri="{C3380CC4-5D6E-409C-BE32-E72D297353CC}">
              <c16:uniqueId val="{00000000-CA84-4D1C-B764-7A73B72D79B5}"/>
            </c:ext>
          </c:extLst>
        </c:ser>
        <c:ser>
          <c:idx val="1"/>
          <c:order val="1"/>
          <c:tx>
            <c:strRef>
              <c:f>Generation!$W$3</c:f>
              <c:strCache>
                <c:ptCount val="1"/>
                <c:pt idx="0">
                  <c:v>Coal</c:v>
                </c:pt>
              </c:strCache>
            </c:strRef>
          </c:tx>
          <c:spPr>
            <a:solidFill>
              <a:schemeClr val="tx1"/>
            </a:solidFill>
            <a:ln>
              <a:noFill/>
            </a:ln>
            <a:effectLst/>
          </c:spPr>
          <c:invertIfNegative val="0"/>
          <c:cat>
            <c:numRef>
              <c:f>Generation!$G$4:$G$5</c:f>
              <c:numCache>
                <c:formatCode>General</c:formatCode>
                <c:ptCount val="2"/>
                <c:pt idx="0">
                  <c:v>2020</c:v>
                </c:pt>
                <c:pt idx="1">
                  <c:v>2030</c:v>
                </c:pt>
              </c:numCache>
            </c:numRef>
          </c:cat>
          <c:val>
            <c:numRef>
              <c:f>Generation!$W$4:$W$5</c:f>
              <c:numCache>
                <c:formatCode>0.0</c:formatCode>
                <c:ptCount val="2"/>
                <c:pt idx="0">
                  <c:v>1041.2507108542181</c:v>
                </c:pt>
                <c:pt idx="1">
                  <c:v>1243.228489988514</c:v>
                </c:pt>
              </c:numCache>
            </c:numRef>
          </c:val>
          <c:extLst>
            <c:ext xmlns:c16="http://schemas.microsoft.com/office/drawing/2014/chart" uri="{C3380CC4-5D6E-409C-BE32-E72D297353CC}">
              <c16:uniqueId val="{00000001-CA84-4D1C-B764-7A73B72D79B5}"/>
            </c:ext>
          </c:extLst>
        </c:ser>
        <c:ser>
          <c:idx val="2"/>
          <c:order val="2"/>
          <c:tx>
            <c:strRef>
              <c:f>Generation!$X$3</c:f>
              <c:strCache>
                <c:ptCount val="1"/>
                <c:pt idx="0">
                  <c:v>Oil</c:v>
                </c:pt>
              </c:strCache>
            </c:strRef>
          </c:tx>
          <c:spPr>
            <a:solidFill>
              <a:srgbClr val="FF0000"/>
            </a:solidFill>
            <a:ln>
              <a:noFill/>
            </a:ln>
            <a:effectLst/>
          </c:spPr>
          <c:invertIfNegative val="0"/>
          <c:cat>
            <c:numRef>
              <c:f>Generation!$G$4:$G$5</c:f>
              <c:numCache>
                <c:formatCode>General</c:formatCode>
                <c:ptCount val="2"/>
                <c:pt idx="0">
                  <c:v>2020</c:v>
                </c:pt>
                <c:pt idx="1">
                  <c:v>2030</c:v>
                </c:pt>
              </c:numCache>
            </c:numRef>
          </c:cat>
          <c:val>
            <c:numRef>
              <c:f>Generation!$X$4:$X$5</c:f>
              <c:numCache>
                <c:formatCode>0.0</c:formatCode>
                <c:ptCount val="2"/>
                <c:pt idx="0">
                  <c:v>0</c:v>
                </c:pt>
                <c:pt idx="1">
                  <c:v>0</c:v>
                </c:pt>
              </c:numCache>
            </c:numRef>
          </c:val>
          <c:extLst>
            <c:ext xmlns:c16="http://schemas.microsoft.com/office/drawing/2014/chart" uri="{C3380CC4-5D6E-409C-BE32-E72D297353CC}">
              <c16:uniqueId val="{00000002-CA84-4D1C-B764-7A73B72D79B5}"/>
            </c:ext>
          </c:extLst>
        </c:ser>
        <c:ser>
          <c:idx val="3"/>
          <c:order val="3"/>
          <c:tx>
            <c:strRef>
              <c:f>Generation!$Y$3</c:f>
              <c:strCache>
                <c:ptCount val="1"/>
                <c:pt idx="0">
                  <c:v>Gas</c:v>
                </c:pt>
              </c:strCache>
            </c:strRef>
          </c:tx>
          <c:spPr>
            <a:solidFill>
              <a:schemeClr val="accent4"/>
            </a:solidFill>
            <a:ln>
              <a:noFill/>
            </a:ln>
            <a:effectLst/>
          </c:spPr>
          <c:invertIfNegative val="0"/>
          <c:cat>
            <c:numRef>
              <c:f>Generation!$G$4:$G$5</c:f>
              <c:numCache>
                <c:formatCode>General</c:formatCode>
                <c:ptCount val="2"/>
                <c:pt idx="0">
                  <c:v>2020</c:v>
                </c:pt>
                <c:pt idx="1">
                  <c:v>2030</c:v>
                </c:pt>
              </c:numCache>
            </c:numRef>
          </c:cat>
          <c:val>
            <c:numRef>
              <c:f>Generation!$Y$4:$Y$5</c:f>
              <c:numCache>
                <c:formatCode>0.0</c:formatCode>
                <c:ptCount val="2"/>
                <c:pt idx="0">
                  <c:v>91.695957014275876</c:v>
                </c:pt>
                <c:pt idx="1">
                  <c:v>131.97818120557756</c:v>
                </c:pt>
              </c:numCache>
            </c:numRef>
          </c:val>
          <c:extLst>
            <c:ext xmlns:c16="http://schemas.microsoft.com/office/drawing/2014/chart" uri="{C3380CC4-5D6E-409C-BE32-E72D297353CC}">
              <c16:uniqueId val="{00000003-CA84-4D1C-B764-7A73B72D79B5}"/>
            </c:ext>
          </c:extLst>
        </c:ser>
        <c:ser>
          <c:idx val="4"/>
          <c:order val="4"/>
          <c:tx>
            <c:strRef>
              <c:f>Generation!$Z$3</c:f>
              <c:strCache>
                <c:ptCount val="1"/>
                <c:pt idx="0">
                  <c:v>Hydro </c:v>
                </c:pt>
              </c:strCache>
            </c:strRef>
          </c:tx>
          <c:spPr>
            <a:solidFill>
              <a:schemeClr val="accent5"/>
            </a:solidFill>
            <a:ln>
              <a:noFill/>
            </a:ln>
            <a:effectLst/>
          </c:spPr>
          <c:invertIfNegative val="0"/>
          <c:cat>
            <c:numRef>
              <c:f>Generation!$G$4:$G$5</c:f>
              <c:numCache>
                <c:formatCode>General</c:formatCode>
                <c:ptCount val="2"/>
                <c:pt idx="0">
                  <c:v>2020</c:v>
                </c:pt>
                <c:pt idx="1">
                  <c:v>2030</c:v>
                </c:pt>
              </c:numCache>
            </c:numRef>
          </c:cat>
          <c:val>
            <c:numRef>
              <c:f>Generation!$Z$4:$Z$5</c:f>
              <c:numCache>
                <c:formatCode>0.0</c:formatCode>
                <c:ptCount val="2"/>
                <c:pt idx="0">
                  <c:v>208.56721277462327</c:v>
                </c:pt>
                <c:pt idx="1">
                  <c:v>280.29689237522916</c:v>
                </c:pt>
              </c:numCache>
            </c:numRef>
          </c:val>
          <c:extLst>
            <c:ext xmlns:c16="http://schemas.microsoft.com/office/drawing/2014/chart" uri="{C3380CC4-5D6E-409C-BE32-E72D297353CC}">
              <c16:uniqueId val="{00000004-CA84-4D1C-B764-7A73B72D79B5}"/>
            </c:ext>
          </c:extLst>
        </c:ser>
        <c:ser>
          <c:idx val="5"/>
          <c:order val="5"/>
          <c:tx>
            <c:strRef>
              <c:f>Generation!$AA$3</c:f>
              <c:strCache>
                <c:ptCount val="1"/>
                <c:pt idx="0">
                  <c:v>Nuclear</c:v>
                </c:pt>
              </c:strCache>
            </c:strRef>
          </c:tx>
          <c:spPr>
            <a:solidFill>
              <a:schemeClr val="accent1">
                <a:lumMod val="75000"/>
              </a:schemeClr>
            </a:solidFill>
            <a:ln>
              <a:noFill/>
            </a:ln>
            <a:effectLst/>
          </c:spPr>
          <c:invertIfNegative val="0"/>
          <c:cat>
            <c:numRef>
              <c:f>Generation!$G$4:$G$5</c:f>
              <c:numCache>
                <c:formatCode>General</c:formatCode>
                <c:ptCount val="2"/>
                <c:pt idx="0">
                  <c:v>2020</c:v>
                </c:pt>
                <c:pt idx="1">
                  <c:v>2030</c:v>
                </c:pt>
              </c:numCache>
            </c:numRef>
          </c:cat>
          <c:val>
            <c:numRef>
              <c:f>Generation!$AA$4:$AA$5</c:f>
              <c:numCache>
                <c:formatCode>0.0</c:formatCode>
                <c:ptCount val="2"/>
                <c:pt idx="0">
                  <c:v>36.96698334262414</c:v>
                </c:pt>
                <c:pt idx="1">
                  <c:v>110.87904965512416</c:v>
                </c:pt>
              </c:numCache>
            </c:numRef>
          </c:val>
          <c:extLst>
            <c:ext xmlns:c16="http://schemas.microsoft.com/office/drawing/2014/chart" uri="{C3380CC4-5D6E-409C-BE32-E72D297353CC}">
              <c16:uniqueId val="{00000005-CA84-4D1C-B764-7A73B72D79B5}"/>
            </c:ext>
          </c:extLst>
        </c:ser>
        <c:ser>
          <c:idx val="6"/>
          <c:order val="6"/>
          <c:tx>
            <c:strRef>
              <c:f>Generation!$AB$3</c:f>
              <c:strCache>
                <c:ptCount val="1"/>
                <c:pt idx="0">
                  <c:v>RE</c:v>
                </c:pt>
              </c:strCache>
            </c:strRef>
          </c:tx>
          <c:spPr>
            <a:solidFill>
              <a:srgbClr val="FFFF00"/>
            </a:solidFill>
            <a:ln>
              <a:noFill/>
            </a:ln>
            <a:effectLst/>
          </c:spPr>
          <c:invertIfNegative val="0"/>
          <c:cat>
            <c:numRef>
              <c:f>Generation!$G$4:$G$5</c:f>
              <c:numCache>
                <c:formatCode>General</c:formatCode>
                <c:ptCount val="2"/>
                <c:pt idx="0">
                  <c:v>2020</c:v>
                </c:pt>
                <c:pt idx="1">
                  <c:v>2030</c:v>
                </c:pt>
              </c:numCache>
            </c:numRef>
          </c:cat>
          <c:val>
            <c:numRef>
              <c:f>Generation!$AB$4:$AB$5</c:f>
              <c:numCache>
                <c:formatCode>0.0</c:formatCode>
                <c:ptCount val="2"/>
                <c:pt idx="0">
                  <c:v>379.43239293264827</c:v>
                </c:pt>
                <c:pt idx="1">
                  <c:v>783.40783365806305</c:v>
                </c:pt>
              </c:numCache>
            </c:numRef>
          </c:val>
          <c:extLst>
            <c:ext xmlns:c16="http://schemas.microsoft.com/office/drawing/2014/chart" uri="{C3380CC4-5D6E-409C-BE32-E72D297353CC}">
              <c16:uniqueId val="{00000006-CA84-4D1C-B764-7A73B72D79B5}"/>
            </c:ext>
          </c:extLst>
        </c:ser>
        <c:dLbls>
          <c:showLegendKey val="0"/>
          <c:showVal val="0"/>
          <c:showCatName val="0"/>
          <c:showSerName val="0"/>
          <c:showPercent val="0"/>
          <c:showBubbleSize val="0"/>
        </c:dLbls>
        <c:gapWidth val="75"/>
        <c:overlap val="100"/>
        <c:axId val="828222112"/>
        <c:axId val="828218176"/>
      </c:barChart>
      <c:catAx>
        <c:axId val="82822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18176"/>
        <c:crosses val="autoZero"/>
        <c:auto val="1"/>
        <c:lblAlgn val="ctr"/>
        <c:lblOffset val="100"/>
        <c:noMultiLvlLbl val="0"/>
      </c:catAx>
      <c:valAx>
        <c:axId val="828218176"/>
        <c:scaling>
          <c:orientation val="minMax"/>
        </c:scaling>
        <c:delete val="0"/>
        <c:axPos val="l"/>
        <c:majorGridlines>
          <c:spPr>
            <a:ln w="9525" cap="flat" cmpd="sng" algn="ctr">
              <a:noFill/>
              <a:round/>
            </a:ln>
            <a:effectLst/>
          </c:spPr>
        </c:majorGridlines>
        <c:minorGridlines>
          <c:spPr>
            <a:ln w="9525" cap="flat" cmpd="sng" algn="ctr">
              <a:noFill/>
              <a:round/>
            </a:ln>
            <a:effectLst/>
          </c:spPr>
        </c:minorGridlines>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22112"/>
        <c:crosses val="autoZero"/>
        <c:crossBetween val="between"/>
        <c:majorUnit val="600"/>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IDN</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Generation!$AC$3</c:f>
              <c:strCache>
                <c:ptCount val="1"/>
                <c:pt idx="0">
                  <c:v>Biomass</c:v>
                </c:pt>
              </c:strCache>
            </c:strRef>
          </c:tx>
          <c:spPr>
            <a:solidFill>
              <a:srgbClr val="00B050"/>
            </a:solidFill>
            <a:ln>
              <a:noFill/>
            </a:ln>
            <a:effectLst/>
          </c:spPr>
          <c:invertIfNegative val="0"/>
          <c:cat>
            <c:numRef>
              <c:f>Generation!$G$4:$G$5</c:f>
              <c:numCache>
                <c:formatCode>General</c:formatCode>
                <c:ptCount val="2"/>
                <c:pt idx="0">
                  <c:v>2020</c:v>
                </c:pt>
                <c:pt idx="1">
                  <c:v>2030</c:v>
                </c:pt>
              </c:numCache>
            </c:numRef>
          </c:cat>
          <c:val>
            <c:numRef>
              <c:f>Generation!$AC$4:$AC$5</c:f>
              <c:numCache>
                <c:formatCode>0.0</c:formatCode>
                <c:ptCount val="2"/>
                <c:pt idx="0">
                  <c:v>0</c:v>
                </c:pt>
                <c:pt idx="1">
                  <c:v>0</c:v>
                </c:pt>
              </c:numCache>
            </c:numRef>
          </c:val>
          <c:extLst>
            <c:ext xmlns:c16="http://schemas.microsoft.com/office/drawing/2014/chart" uri="{C3380CC4-5D6E-409C-BE32-E72D297353CC}">
              <c16:uniqueId val="{00000000-1A5A-472E-B441-4C1EAF2F2980}"/>
            </c:ext>
          </c:extLst>
        </c:ser>
        <c:ser>
          <c:idx val="1"/>
          <c:order val="1"/>
          <c:tx>
            <c:strRef>
              <c:f>Generation!$AD$3</c:f>
              <c:strCache>
                <c:ptCount val="1"/>
                <c:pt idx="0">
                  <c:v>Coal</c:v>
                </c:pt>
              </c:strCache>
            </c:strRef>
          </c:tx>
          <c:spPr>
            <a:solidFill>
              <a:schemeClr val="tx1"/>
            </a:solidFill>
            <a:ln>
              <a:noFill/>
            </a:ln>
            <a:effectLst/>
          </c:spPr>
          <c:invertIfNegative val="0"/>
          <c:cat>
            <c:numRef>
              <c:f>Generation!$G$4:$G$5</c:f>
              <c:numCache>
                <c:formatCode>General</c:formatCode>
                <c:ptCount val="2"/>
                <c:pt idx="0">
                  <c:v>2020</c:v>
                </c:pt>
                <c:pt idx="1">
                  <c:v>2030</c:v>
                </c:pt>
              </c:numCache>
            </c:numRef>
          </c:cat>
          <c:val>
            <c:numRef>
              <c:f>Generation!$AD$4:$AD$5</c:f>
              <c:numCache>
                <c:formatCode>0.0</c:formatCode>
                <c:ptCount val="2"/>
                <c:pt idx="0">
                  <c:v>500.97295172356894</c:v>
                </c:pt>
                <c:pt idx="1">
                  <c:v>635.33420770417467</c:v>
                </c:pt>
              </c:numCache>
            </c:numRef>
          </c:val>
          <c:extLst>
            <c:ext xmlns:c16="http://schemas.microsoft.com/office/drawing/2014/chart" uri="{C3380CC4-5D6E-409C-BE32-E72D297353CC}">
              <c16:uniqueId val="{00000001-1A5A-472E-B441-4C1EAF2F2980}"/>
            </c:ext>
          </c:extLst>
        </c:ser>
        <c:ser>
          <c:idx val="2"/>
          <c:order val="2"/>
          <c:tx>
            <c:strRef>
              <c:f>Generation!$AE$3</c:f>
              <c:strCache>
                <c:ptCount val="1"/>
                <c:pt idx="0">
                  <c:v>Oil</c:v>
                </c:pt>
              </c:strCache>
            </c:strRef>
          </c:tx>
          <c:spPr>
            <a:solidFill>
              <a:srgbClr val="FF0000"/>
            </a:solidFill>
            <a:ln>
              <a:noFill/>
            </a:ln>
            <a:effectLst/>
          </c:spPr>
          <c:invertIfNegative val="0"/>
          <c:cat>
            <c:numRef>
              <c:f>Generation!$G$4:$G$5</c:f>
              <c:numCache>
                <c:formatCode>General</c:formatCode>
                <c:ptCount val="2"/>
                <c:pt idx="0">
                  <c:v>2020</c:v>
                </c:pt>
                <c:pt idx="1">
                  <c:v>2030</c:v>
                </c:pt>
              </c:numCache>
            </c:numRef>
          </c:cat>
          <c:val>
            <c:numRef>
              <c:f>Generation!$AE$4:$AE$5</c:f>
              <c:numCache>
                <c:formatCode>0.0</c:formatCode>
                <c:ptCount val="2"/>
                <c:pt idx="0">
                  <c:v>0</c:v>
                </c:pt>
                <c:pt idx="1">
                  <c:v>0</c:v>
                </c:pt>
              </c:numCache>
            </c:numRef>
          </c:val>
          <c:extLst>
            <c:ext xmlns:c16="http://schemas.microsoft.com/office/drawing/2014/chart" uri="{C3380CC4-5D6E-409C-BE32-E72D297353CC}">
              <c16:uniqueId val="{00000002-1A5A-472E-B441-4C1EAF2F2980}"/>
            </c:ext>
          </c:extLst>
        </c:ser>
        <c:ser>
          <c:idx val="3"/>
          <c:order val="3"/>
          <c:tx>
            <c:strRef>
              <c:f>Generation!$AF$3</c:f>
              <c:strCache>
                <c:ptCount val="1"/>
                <c:pt idx="0">
                  <c:v>Gas</c:v>
                </c:pt>
              </c:strCache>
            </c:strRef>
          </c:tx>
          <c:spPr>
            <a:solidFill>
              <a:schemeClr val="accent2">
                <a:lumMod val="60000"/>
                <a:lumOff val="40000"/>
              </a:schemeClr>
            </a:solidFill>
            <a:ln>
              <a:noFill/>
            </a:ln>
            <a:effectLst/>
          </c:spPr>
          <c:invertIfNegative val="0"/>
          <c:cat>
            <c:numRef>
              <c:f>Generation!$G$4:$G$5</c:f>
              <c:numCache>
                <c:formatCode>General</c:formatCode>
                <c:ptCount val="2"/>
                <c:pt idx="0">
                  <c:v>2020</c:v>
                </c:pt>
                <c:pt idx="1">
                  <c:v>2030</c:v>
                </c:pt>
              </c:numCache>
            </c:numRef>
          </c:cat>
          <c:val>
            <c:numRef>
              <c:f>Generation!$AF$4:$AF$5</c:f>
              <c:numCache>
                <c:formatCode>0.0</c:formatCode>
                <c:ptCount val="2"/>
                <c:pt idx="0">
                  <c:v>0</c:v>
                </c:pt>
                <c:pt idx="1">
                  <c:v>180.15222395734597</c:v>
                </c:pt>
              </c:numCache>
            </c:numRef>
          </c:val>
          <c:extLst>
            <c:ext xmlns:c16="http://schemas.microsoft.com/office/drawing/2014/chart" uri="{C3380CC4-5D6E-409C-BE32-E72D297353CC}">
              <c16:uniqueId val="{00000003-1A5A-472E-B441-4C1EAF2F2980}"/>
            </c:ext>
          </c:extLst>
        </c:ser>
        <c:ser>
          <c:idx val="4"/>
          <c:order val="4"/>
          <c:tx>
            <c:strRef>
              <c:f>Generation!$AG$3</c:f>
              <c:strCache>
                <c:ptCount val="1"/>
                <c:pt idx="0">
                  <c:v>Hydro </c:v>
                </c:pt>
              </c:strCache>
            </c:strRef>
          </c:tx>
          <c:spPr>
            <a:solidFill>
              <a:schemeClr val="accent5"/>
            </a:solidFill>
            <a:ln>
              <a:noFill/>
            </a:ln>
            <a:effectLst/>
          </c:spPr>
          <c:invertIfNegative val="0"/>
          <c:cat>
            <c:numRef>
              <c:f>Generation!$G$4:$G$5</c:f>
              <c:numCache>
                <c:formatCode>General</c:formatCode>
                <c:ptCount val="2"/>
                <c:pt idx="0">
                  <c:v>2020</c:v>
                </c:pt>
                <c:pt idx="1">
                  <c:v>2030</c:v>
                </c:pt>
              </c:numCache>
            </c:numRef>
          </c:cat>
          <c:val>
            <c:numRef>
              <c:f>Generation!$AG$4:$AG$5</c:f>
              <c:numCache>
                <c:formatCode>0.0</c:formatCode>
                <c:ptCount val="2"/>
                <c:pt idx="0">
                  <c:v>30.290150081216321</c:v>
                </c:pt>
                <c:pt idx="1">
                  <c:v>45.695395659101422</c:v>
                </c:pt>
              </c:numCache>
            </c:numRef>
          </c:val>
          <c:extLst>
            <c:ext xmlns:c16="http://schemas.microsoft.com/office/drawing/2014/chart" uri="{C3380CC4-5D6E-409C-BE32-E72D297353CC}">
              <c16:uniqueId val="{00000004-1A5A-472E-B441-4C1EAF2F2980}"/>
            </c:ext>
          </c:extLst>
        </c:ser>
        <c:ser>
          <c:idx val="5"/>
          <c:order val="5"/>
          <c:tx>
            <c:strRef>
              <c:f>Generation!$AH$3</c:f>
              <c:strCache>
                <c:ptCount val="1"/>
                <c:pt idx="0">
                  <c:v>Nuclear</c:v>
                </c:pt>
              </c:strCache>
            </c:strRef>
          </c:tx>
          <c:spPr>
            <a:solidFill>
              <a:srgbClr val="7030A0"/>
            </a:solidFill>
            <a:ln>
              <a:noFill/>
            </a:ln>
            <a:effectLst/>
          </c:spPr>
          <c:invertIfNegative val="0"/>
          <c:cat>
            <c:numRef>
              <c:f>Generation!$G$4:$G$5</c:f>
              <c:numCache>
                <c:formatCode>General</c:formatCode>
                <c:ptCount val="2"/>
                <c:pt idx="0">
                  <c:v>2020</c:v>
                </c:pt>
                <c:pt idx="1">
                  <c:v>2030</c:v>
                </c:pt>
              </c:numCache>
            </c:numRef>
          </c:cat>
          <c:val>
            <c:numRef>
              <c:f>Generation!$AH$4:$AH$5</c:f>
              <c:numCache>
                <c:formatCode>0.0</c:formatCode>
                <c:ptCount val="2"/>
                <c:pt idx="0">
                  <c:v>0</c:v>
                </c:pt>
                <c:pt idx="1">
                  <c:v>16.424903624999999</c:v>
                </c:pt>
              </c:numCache>
            </c:numRef>
          </c:val>
          <c:extLst>
            <c:ext xmlns:c16="http://schemas.microsoft.com/office/drawing/2014/chart" uri="{C3380CC4-5D6E-409C-BE32-E72D297353CC}">
              <c16:uniqueId val="{00000005-1A5A-472E-B441-4C1EAF2F2980}"/>
            </c:ext>
          </c:extLst>
        </c:ser>
        <c:ser>
          <c:idx val="6"/>
          <c:order val="6"/>
          <c:tx>
            <c:strRef>
              <c:f>Generation!$AI$3</c:f>
              <c:strCache>
                <c:ptCount val="1"/>
                <c:pt idx="0">
                  <c:v>RE</c:v>
                </c:pt>
              </c:strCache>
            </c:strRef>
          </c:tx>
          <c:spPr>
            <a:solidFill>
              <a:srgbClr val="FFFF00"/>
            </a:solidFill>
            <a:ln>
              <a:noFill/>
            </a:ln>
            <a:effectLst/>
          </c:spPr>
          <c:invertIfNegative val="0"/>
          <c:cat>
            <c:numRef>
              <c:f>Generation!$G$4:$G$5</c:f>
              <c:numCache>
                <c:formatCode>General</c:formatCode>
                <c:ptCount val="2"/>
                <c:pt idx="0">
                  <c:v>2020</c:v>
                </c:pt>
                <c:pt idx="1">
                  <c:v>2030</c:v>
                </c:pt>
              </c:numCache>
            </c:numRef>
          </c:cat>
          <c:val>
            <c:numRef>
              <c:f>Generation!$AI$4:$AI$5</c:f>
              <c:numCache>
                <c:formatCode>0.0</c:formatCode>
                <c:ptCount val="2"/>
                <c:pt idx="0">
                  <c:v>7.3682071427470214E-2</c:v>
                </c:pt>
                <c:pt idx="1">
                  <c:v>0.15907406220698847</c:v>
                </c:pt>
              </c:numCache>
            </c:numRef>
          </c:val>
          <c:extLst>
            <c:ext xmlns:c16="http://schemas.microsoft.com/office/drawing/2014/chart" uri="{C3380CC4-5D6E-409C-BE32-E72D297353CC}">
              <c16:uniqueId val="{00000006-1A5A-472E-B441-4C1EAF2F2980}"/>
            </c:ext>
          </c:extLst>
        </c:ser>
        <c:dLbls>
          <c:showLegendKey val="0"/>
          <c:showVal val="0"/>
          <c:showCatName val="0"/>
          <c:showSerName val="0"/>
          <c:showPercent val="0"/>
          <c:showBubbleSize val="0"/>
        </c:dLbls>
        <c:gapWidth val="150"/>
        <c:overlap val="100"/>
        <c:axId val="828222112"/>
        <c:axId val="828218176"/>
      </c:barChart>
      <c:catAx>
        <c:axId val="82822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18176"/>
        <c:crosses val="autoZero"/>
        <c:auto val="1"/>
        <c:lblAlgn val="ctr"/>
        <c:lblOffset val="100"/>
        <c:noMultiLvlLbl val="0"/>
      </c:catAx>
      <c:valAx>
        <c:axId val="828218176"/>
        <c:scaling>
          <c:orientation val="minMax"/>
        </c:scaling>
        <c:delete val="0"/>
        <c:axPos val="l"/>
        <c:majorGridlines>
          <c:spPr>
            <a:ln w="9525" cap="flat" cmpd="sng" algn="ctr">
              <a:no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22112"/>
        <c:crosses val="autoZero"/>
        <c:crossBetween val="between"/>
        <c:majorUnit val="200"/>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PAK</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Generation!$AJ$3</c:f>
              <c:strCache>
                <c:ptCount val="1"/>
                <c:pt idx="0">
                  <c:v>Biomass</c:v>
                </c:pt>
              </c:strCache>
            </c:strRef>
          </c:tx>
          <c:spPr>
            <a:solidFill>
              <a:srgbClr val="00B050"/>
            </a:solidFill>
            <a:ln>
              <a:noFill/>
            </a:ln>
            <a:effectLst/>
          </c:spPr>
          <c:invertIfNegative val="0"/>
          <c:cat>
            <c:numRef>
              <c:f>Generation!$G$4:$G$5</c:f>
              <c:numCache>
                <c:formatCode>General</c:formatCode>
                <c:ptCount val="2"/>
                <c:pt idx="0">
                  <c:v>2020</c:v>
                </c:pt>
                <c:pt idx="1">
                  <c:v>2030</c:v>
                </c:pt>
              </c:numCache>
            </c:numRef>
          </c:cat>
          <c:val>
            <c:numRef>
              <c:f>Generation!$AJ$4:$AJ$5</c:f>
              <c:numCache>
                <c:formatCode>0.0</c:formatCode>
                <c:ptCount val="2"/>
                <c:pt idx="0">
                  <c:v>0.54029083833098412</c:v>
                </c:pt>
                <c:pt idx="1">
                  <c:v>0.88007680535316468</c:v>
                </c:pt>
              </c:numCache>
            </c:numRef>
          </c:val>
          <c:extLst>
            <c:ext xmlns:c16="http://schemas.microsoft.com/office/drawing/2014/chart" uri="{C3380CC4-5D6E-409C-BE32-E72D297353CC}">
              <c16:uniqueId val="{00000000-8A64-4B4C-9606-D1D01B2769C2}"/>
            </c:ext>
          </c:extLst>
        </c:ser>
        <c:ser>
          <c:idx val="1"/>
          <c:order val="1"/>
          <c:tx>
            <c:strRef>
              <c:f>Generation!$AK$3</c:f>
              <c:strCache>
                <c:ptCount val="1"/>
                <c:pt idx="0">
                  <c:v>Coal</c:v>
                </c:pt>
              </c:strCache>
            </c:strRef>
          </c:tx>
          <c:spPr>
            <a:solidFill>
              <a:schemeClr val="tx1"/>
            </a:solidFill>
            <a:ln>
              <a:noFill/>
            </a:ln>
            <a:effectLst/>
          </c:spPr>
          <c:invertIfNegative val="0"/>
          <c:cat>
            <c:numRef>
              <c:f>Generation!$G$4:$G$5</c:f>
              <c:numCache>
                <c:formatCode>General</c:formatCode>
                <c:ptCount val="2"/>
                <c:pt idx="0">
                  <c:v>2020</c:v>
                </c:pt>
                <c:pt idx="1">
                  <c:v>2030</c:v>
                </c:pt>
              </c:numCache>
            </c:numRef>
          </c:cat>
          <c:val>
            <c:numRef>
              <c:f>Generation!$AK$4:$AK$5</c:f>
              <c:numCache>
                <c:formatCode>0.0</c:formatCode>
                <c:ptCount val="2"/>
                <c:pt idx="0">
                  <c:v>5.777209398746491</c:v>
                </c:pt>
                <c:pt idx="1">
                  <c:v>17.629039590358737</c:v>
                </c:pt>
              </c:numCache>
            </c:numRef>
          </c:val>
          <c:extLst>
            <c:ext xmlns:c16="http://schemas.microsoft.com/office/drawing/2014/chart" uri="{C3380CC4-5D6E-409C-BE32-E72D297353CC}">
              <c16:uniqueId val="{00000001-8A64-4B4C-9606-D1D01B2769C2}"/>
            </c:ext>
          </c:extLst>
        </c:ser>
        <c:ser>
          <c:idx val="2"/>
          <c:order val="2"/>
          <c:tx>
            <c:strRef>
              <c:f>Generation!$AL$3</c:f>
              <c:strCache>
                <c:ptCount val="1"/>
                <c:pt idx="0">
                  <c:v>Oil</c:v>
                </c:pt>
              </c:strCache>
            </c:strRef>
          </c:tx>
          <c:spPr>
            <a:solidFill>
              <a:srgbClr val="FF0000"/>
            </a:solidFill>
            <a:ln>
              <a:noFill/>
            </a:ln>
            <a:effectLst/>
          </c:spPr>
          <c:invertIfNegative val="0"/>
          <c:cat>
            <c:numRef>
              <c:f>Generation!$G$4:$G$5</c:f>
              <c:numCache>
                <c:formatCode>General</c:formatCode>
                <c:ptCount val="2"/>
                <c:pt idx="0">
                  <c:v>2020</c:v>
                </c:pt>
                <c:pt idx="1">
                  <c:v>2030</c:v>
                </c:pt>
              </c:numCache>
            </c:numRef>
          </c:cat>
          <c:val>
            <c:numRef>
              <c:f>Generation!$AL$4:$AL$5</c:f>
              <c:numCache>
                <c:formatCode>0.0</c:formatCode>
                <c:ptCount val="2"/>
                <c:pt idx="0">
                  <c:v>28.97007694244385</c:v>
                </c:pt>
                <c:pt idx="1">
                  <c:v>28.97007694244385</c:v>
                </c:pt>
              </c:numCache>
            </c:numRef>
          </c:val>
          <c:extLst>
            <c:ext xmlns:c16="http://schemas.microsoft.com/office/drawing/2014/chart" uri="{C3380CC4-5D6E-409C-BE32-E72D297353CC}">
              <c16:uniqueId val="{00000002-8A64-4B4C-9606-D1D01B2769C2}"/>
            </c:ext>
          </c:extLst>
        </c:ser>
        <c:ser>
          <c:idx val="3"/>
          <c:order val="3"/>
          <c:tx>
            <c:strRef>
              <c:f>Generation!$AM$3</c:f>
              <c:strCache>
                <c:ptCount val="1"/>
                <c:pt idx="0">
                  <c:v>Gas</c:v>
                </c:pt>
              </c:strCache>
            </c:strRef>
          </c:tx>
          <c:spPr>
            <a:solidFill>
              <a:schemeClr val="accent4"/>
            </a:solidFill>
            <a:ln>
              <a:noFill/>
            </a:ln>
            <a:effectLst/>
          </c:spPr>
          <c:invertIfNegative val="0"/>
          <c:cat>
            <c:numRef>
              <c:f>Generation!$G$4:$G$5</c:f>
              <c:numCache>
                <c:formatCode>General</c:formatCode>
                <c:ptCount val="2"/>
                <c:pt idx="0">
                  <c:v>2020</c:v>
                </c:pt>
                <c:pt idx="1">
                  <c:v>2030</c:v>
                </c:pt>
              </c:numCache>
            </c:numRef>
          </c:cat>
          <c:val>
            <c:numRef>
              <c:f>Generation!$AM$4:$AM$5</c:f>
              <c:numCache>
                <c:formatCode>0.0</c:formatCode>
                <c:ptCount val="2"/>
                <c:pt idx="0">
                  <c:v>63.528704195022584</c:v>
                </c:pt>
                <c:pt idx="1">
                  <c:v>93.9945336341858</c:v>
                </c:pt>
              </c:numCache>
            </c:numRef>
          </c:val>
          <c:extLst>
            <c:ext xmlns:c16="http://schemas.microsoft.com/office/drawing/2014/chart" uri="{C3380CC4-5D6E-409C-BE32-E72D297353CC}">
              <c16:uniqueId val="{00000003-8A64-4B4C-9606-D1D01B2769C2}"/>
            </c:ext>
          </c:extLst>
        </c:ser>
        <c:ser>
          <c:idx val="4"/>
          <c:order val="4"/>
          <c:tx>
            <c:strRef>
              <c:f>Generation!$AN$3</c:f>
              <c:strCache>
                <c:ptCount val="1"/>
                <c:pt idx="0">
                  <c:v>Hydro </c:v>
                </c:pt>
              </c:strCache>
            </c:strRef>
          </c:tx>
          <c:spPr>
            <a:solidFill>
              <a:schemeClr val="accent5"/>
            </a:solidFill>
            <a:ln>
              <a:noFill/>
            </a:ln>
            <a:effectLst/>
          </c:spPr>
          <c:invertIfNegative val="0"/>
          <c:cat>
            <c:numRef>
              <c:f>Generation!$G$4:$G$5</c:f>
              <c:numCache>
                <c:formatCode>General</c:formatCode>
                <c:ptCount val="2"/>
                <c:pt idx="0">
                  <c:v>2020</c:v>
                </c:pt>
                <c:pt idx="1">
                  <c:v>2030</c:v>
                </c:pt>
              </c:numCache>
            </c:numRef>
          </c:cat>
          <c:val>
            <c:numRef>
              <c:f>Generation!$AN$4:$AN$5</c:f>
              <c:numCache>
                <c:formatCode>0.0</c:formatCode>
                <c:ptCount val="2"/>
                <c:pt idx="0">
                  <c:v>32.525663987398154</c:v>
                </c:pt>
                <c:pt idx="1">
                  <c:v>52.980877355206765</c:v>
                </c:pt>
              </c:numCache>
            </c:numRef>
          </c:val>
          <c:extLst>
            <c:ext xmlns:c16="http://schemas.microsoft.com/office/drawing/2014/chart" uri="{C3380CC4-5D6E-409C-BE32-E72D297353CC}">
              <c16:uniqueId val="{00000004-8A64-4B4C-9606-D1D01B2769C2}"/>
            </c:ext>
          </c:extLst>
        </c:ser>
        <c:ser>
          <c:idx val="5"/>
          <c:order val="5"/>
          <c:tx>
            <c:strRef>
              <c:f>Generation!$AO$3</c:f>
              <c:strCache>
                <c:ptCount val="1"/>
                <c:pt idx="0">
                  <c:v>Nuclear</c:v>
                </c:pt>
              </c:strCache>
            </c:strRef>
          </c:tx>
          <c:spPr>
            <a:solidFill>
              <a:srgbClr val="7030A0"/>
            </a:solidFill>
            <a:ln>
              <a:noFill/>
            </a:ln>
            <a:effectLst/>
          </c:spPr>
          <c:invertIfNegative val="0"/>
          <c:cat>
            <c:numRef>
              <c:f>Generation!$G$4:$G$5</c:f>
              <c:numCache>
                <c:formatCode>General</c:formatCode>
                <c:ptCount val="2"/>
                <c:pt idx="0">
                  <c:v>2020</c:v>
                </c:pt>
                <c:pt idx="1">
                  <c:v>2030</c:v>
                </c:pt>
              </c:numCache>
            </c:numRef>
          </c:cat>
          <c:val>
            <c:numRef>
              <c:f>Generation!$AO$4:$AO$5</c:f>
              <c:numCache>
                <c:formatCode>0.0</c:formatCode>
                <c:ptCount val="2"/>
                <c:pt idx="0">
                  <c:v>4.082129954248666</c:v>
                </c:pt>
                <c:pt idx="1">
                  <c:v>2.2249800510704527</c:v>
                </c:pt>
              </c:numCache>
            </c:numRef>
          </c:val>
          <c:extLst>
            <c:ext xmlns:c16="http://schemas.microsoft.com/office/drawing/2014/chart" uri="{C3380CC4-5D6E-409C-BE32-E72D297353CC}">
              <c16:uniqueId val="{00000005-8A64-4B4C-9606-D1D01B2769C2}"/>
            </c:ext>
          </c:extLst>
        </c:ser>
        <c:ser>
          <c:idx val="6"/>
          <c:order val="6"/>
          <c:tx>
            <c:strRef>
              <c:f>Generation!$AP$3</c:f>
              <c:strCache>
                <c:ptCount val="1"/>
                <c:pt idx="0">
                  <c:v>RE</c:v>
                </c:pt>
              </c:strCache>
            </c:strRef>
          </c:tx>
          <c:spPr>
            <a:solidFill>
              <a:srgbClr val="FFFF00"/>
            </a:solidFill>
            <a:ln>
              <a:noFill/>
            </a:ln>
            <a:effectLst/>
          </c:spPr>
          <c:invertIfNegative val="0"/>
          <c:cat>
            <c:numRef>
              <c:f>Generation!$G$4:$G$5</c:f>
              <c:numCache>
                <c:formatCode>General</c:formatCode>
                <c:ptCount val="2"/>
                <c:pt idx="0">
                  <c:v>2020</c:v>
                </c:pt>
                <c:pt idx="1">
                  <c:v>2030</c:v>
                </c:pt>
              </c:numCache>
            </c:numRef>
          </c:cat>
          <c:val>
            <c:numRef>
              <c:f>Generation!$AP$4:$AP$5</c:f>
              <c:numCache>
                <c:formatCode>0.0</c:formatCode>
                <c:ptCount val="2"/>
                <c:pt idx="0">
                  <c:v>2.8115018967725338</c:v>
                </c:pt>
                <c:pt idx="1">
                  <c:v>4.6266797066386802</c:v>
                </c:pt>
              </c:numCache>
            </c:numRef>
          </c:val>
          <c:extLst>
            <c:ext xmlns:c16="http://schemas.microsoft.com/office/drawing/2014/chart" uri="{C3380CC4-5D6E-409C-BE32-E72D297353CC}">
              <c16:uniqueId val="{00000006-8A64-4B4C-9606-D1D01B2769C2}"/>
            </c:ext>
          </c:extLst>
        </c:ser>
        <c:dLbls>
          <c:showLegendKey val="0"/>
          <c:showVal val="0"/>
          <c:showCatName val="0"/>
          <c:showSerName val="0"/>
          <c:showPercent val="0"/>
          <c:showBubbleSize val="0"/>
        </c:dLbls>
        <c:gapWidth val="150"/>
        <c:overlap val="100"/>
        <c:axId val="828222112"/>
        <c:axId val="828218176"/>
      </c:barChart>
      <c:catAx>
        <c:axId val="82822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18176"/>
        <c:crosses val="autoZero"/>
        <c:auto val="1"/>
        <c:lblAlgn val="ctr"/>
        <c:lblOffset val="100"/>
        <c:noMultiLvlLbl val="0"/>
      </c:catAx>
      <c:valAx>
        <c:axId val="828218176"/>
        <c:scaling>
          <c:orientation val="minMax"/>
        </c:scaling>
        <c:delete val="0"/>
        <c:axPos val="l"/>
        <c:majorGridlines>
          <c:spPr>
            <a:ln w="9525" cap="flat" cmpd="sng" algn="ctr">
              <a:no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2211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VNM</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Generation!$AQ$3</c:f>
              <c:strCache>
                <c:ptCount val="1"/>
                <c:pt idx="0">
                  <c:v>Biomass</c:v>
                </c:pt>
              </c:strCache>
            </c:strRef>
          </c:tx>
          <c:spPr>
            <a:solidFill>
              <a:srgbClr val="00B050"/>
            </a:solidFill>
            <a:ln>
              <a:noFill/>
            </a:ln>
            <a:effectLst/>
          </c:spPr>
          <c:invertIfNegative val="0"/>
          <c:cat>
            <c:numRef>
              <c:f>Generation!$G$4:$G$5</c:f>
              <c:numCache>
                <c:formatCode>General</c:formatCode>
                <c:ptCount val="2"/>
                <c:pt idx="0">
                  <c:v>2020</c:v>
                </c:pt>
                <c:pt idx="1">
                  <c:v>2030</c:v>
                </c:pt>
              </c:numCache>
            </c:numRef>
          </c:cat>
          <c:val>
            <c:numRef>
              <c:f>Generation!$AQ$4:$AQ$5</c:f>
              <c:numCache>
                <c:formatCode>0.0</c:formatCode>
                <c:ptCount val="2"/>
                <c:pt idx="0">
                  <c:v>0</c:v>
                </c:pt>
                <c:pt idx="1">
                  <c:v>0</c:v>
                </c:pt>
              </c:numCache>
            </c:numRef>
          </c:val>
          <c:extLst>
            <c:ext xmlns:c16="http://schemas.microsoft.com/office/drawing/2014/chart" uri="{C3380CC4-5D6E-409C-BE32-E72D297353CC}">
              <c16:uniqueId val="{00000000-77E1-4E9A-BB62-FE8A88663101}"/>
            </c:ext>
          </c:extLst>
        </c:ser>
        <c:ser>
          <c:idx val="1"/>
          <c:order val="1"/>
          <c:tx>
            <c:strRef>
              <c:f>Generation!$AR$3</c:f>
              <c:strCache>
                <c:ptCount val="1"/>
                <c:pt idx="0">
                  <c:v>Coal</c:v>
                </c:pt>
              </c:strCache>
            </c:strRef>
          </c:tx>
          <c:spPr>
            <a:solidFill>
              <a:schemeClr val="tx1"/>
            </a:solidFill>
            <a:ln>
              <a:noFill/>
            </a:ln>
            <a:effectLst/>
          </c:spPr>
          <c:invertIfNegative val="0"/>
          <c:cat>
            <c:numRef>
              <c:f>Generation!$G$4:$G$5</c:f>
              <c:numCache>
                <c:formatCode>General</c:formatCode>
                <c:ptCount val="2"/>
                <c:pt idx="0">
                  <c:v>2020</c:v>
                </c:pt>
                <c:pt idx="1">
                  <c:v>2030</c:v>
                </c:pt>
              </c:numCache>
            </c:numRef>
          </c:cat>
          <c:val>
            <c:numRef>
              <c:f>Generation!$AR$4:$AR$5</c:f>
              <c:numCache>
                <c:formatCode>0.0</c:formatCode>
                <c:ptCount val="2"/>
                <c:pt idx="0">
                  <c:v>167.70143748188724</c:v>
                </c:pt>
                <c:pt idx="1">
                  <c:v>436.19245083770522</c:v>
                </c:pt>
              </c:numCache>
            </c:numRef>
          </c:val>
          <c:extLst>
            <c:ext xmlns:c16="http://schemas.microsoft.com/office/drawing/2014/chart" uri="{C3380CC4-5D6E-409C-BE32-E72D297353CC}">
              <c16:uniqueId val="{00000001-77E1-4E9A-BB62-FE8A88663101}"/>
            </c:ext>
          </c:extLst>
        </c:ser>
        <c:ser>
          <c:idx val="2"/>
          <c:order val="2"/>
          <c:tx>
            <c:strRef>
              <c:f>Generation!$AS$3</c:f>
              <c:strCache>
                <c:ptCount val="1"/>
                <c:pt idx="0">
                  <c:v>Oil</c:v>
                </c:pt>
              </c:strCache>
            </c:strRef>
          </c:tx>
          <c:spPr>
            <a:solidFill>
              <a:srgbClr val="FF0000"/>
            </a:solidFill>
            <a:ln>
              <a:noFill/>
            </a:ln>
            <a:effectLst/>
          </c:spPr>
          <c:invertIfNegative val="0"/>
          <c:cat>
            <c:numRef>
              <c:f>Generation!$G$4:$G$5</c:f>
              <c:numCache>
                <c:formatCode>General</c:formatCode>
                <c:ptCount val="2"/>
                <c:pt idx="0">
                  <c:v>2020</c:v>
                </c:pt>
                <c:pt idx="1">
                  <c:v>2030</c:v>
                </c:pt>
              </c:numCache>
            </c:numRef>
          </c:cat>
          <c:val>
            <c:numRef>
              <c:f>Generation!$AS$4:$AS$5</c:f>
              <c:numCache>
                <c:formatCode>0.0</c:formatCode>
                <c:ptCount val="2"/>
                <c:pt idx="0">
                  <c:v>0</c:v>
                </c:pt>
                <c:pt idx="1">
                  <c:v>0</c:v>
                </c:pt>
              </c:numCache>
            </c:numRef>
          </c:val>
          <c:extLst>
            <c:ext xmlns:c16="http://schemas.microsoft.com/office/drawing/2014/chart" uri="{C3380CC4-5D6E-409C-BE32-E72D297353CC}">
              <c16:uniqueId val="{00000002-77E1-4E9A-BB62-FE8A88663101}"/>
            </c:ext>
          </c:extLst>
        </c:ser>
        <c:ser>
          <c:idx val="3"/>
          <c:order val="3"/>
          <c:tx>
            <c:strRef>
              <c:f>Generation!$AT$3</c:f>
              <c:strCache>
                <c:ptCount val="1"/>
                <c:pt idx="0">
                  <c:v>Gas</c:v>
                </c:pt>
              </c:strCache>
            </c:strRef>
          </c:tx>
          <c:spPr>
            <a:solidFill>
              <a:schemeClr val="accent4"/>
            </a:solidFill>
            <a:ln>
              <a:noFill/>
            </a:ln>
            <a:effectLst/>
          </c:spPr>
          <c:invertIfNegative val="0"/>
          <c:cat>
            <c:numRef>
              <c:f>Generation!$G$4:$G$5</c:f>
              <c:numCache>
                <c:formatCode>General</c:formatCode>
                <c:ptCount val="2"/>
                <c:pt idx="0">
                  <c:v>2020</c:v>
                </c:pt>
                <c:pt idx="1">
                  <c:v>2030</c:v>
                </c:pt>
              </c:numCache>
            </c:numRef>
          </c:cat>
          <c:val>
            <c:numRef>
              <c:f>Generation!$AT$4:$AT$5</c:f>
              <c:numCache>
                <c:formatCode>0.0</c:formatCode>
                <c:ptCount val="2"/>
                <c:pt idx="0">
                  <c:v>36.745716688012536</c:v>
                </c:pt>
                <c:pt idx="1">
                  <c:v>67.801898865083714</c:v>
                </c:pt>
              </c:numCache>
            </c:numRef>
          </c:val>
          <c:extLst>
            <c:ext xmlns:c16="http://schemas.microsoft.com/office/drawing/2014/chart" uri="{C3380CC4-5D6E-409C-BE32-E72D297353CC}">
              <c16:uniqueId val="{00000003-77E1-4E9A-BB62-FE8A88663101}"/>
            </c:ext>
          </c:extLst>
        </c:ser>
        <c:ser>
          <c:idx val="4"/>
          <c:order val="4"/>
          <c:tx>
            <c:strRef>
              <c:f>Generation!$AU$3</c:f>
              <c:strCache>
                <c:ptCount val="1"/>
                <c:pt idx="0">
                  <c:v>Hydro </c:v>
                </c:pt>
              </c:strCache>
            </c:strRef>
          </c:tx>
          <c:spPr>
            <a:solidFill>
              <a:schemeClr val="accent5"/>
            </a:solidFill>
            <a:ln>
              <a:noFill/>
            </a:ln>
            <a:effectLst/>
          </c:spPr>
          <c:invertIfNegative val="0"/>
          <c:cat>
            <c:numRef>
              <c:f>Generation!$G$4:$G$5</c:f>
              <c:numCache>
                <c:formatCode>General</c:formatCode>
                <c:ptCount val="2"/>
                <c:pt idx="0">
                  <c:v>2020</c:v>
                </c:pt>
                <c:pt idx="1">
                  <c:v>2030</c:v>
                </c:pt>
              </c:numCache>
            </c:numRef>
          </c:cat>
          <c:val>
            <c:numRef>
              <c:f>Generation!$AU$4:$AU$5</c:f>
              <c:numCache>
                <c:formatCode>0.0</c:formatCode>
                <c:ptCount val="2"/>
                <c:pt idx="0">
                  <c:v>74.47105160614106</c:v>
                </c:pt>
                <c:pt idx="1">
                  <c:v>105.03651589458072</c:v>
                </c:pt>
              </c:numCache>
            </c:numRef>
          </c:val>
          <c:extLst>
            <c:ext xmlns:c16="http://schemas.microsoft.com/office/drawing/2014/chart" uri="{C3380CC4-5D6E-409C-BE32-E72D297353CC}">
              <c16:uniqueId val="{00000004-77E1-4E9A-BB62-FE8A88663101}"/>
            </c:ext>
          </c:extLst>
        </c:ser>
        <c:ser>
          <c:idx val="5"/>
          <c:order val="5"/>
          <c:tx>
            <c:strRef>
              <c:f>Generation!$AV$3</c:f>
              <c:strCache>
                <c:ptCount val="1"/>
                <c:pt idx="0">
                  <c:v>Nuclear</c:v>
                </c:pt>
              </c:strCache>
            </c:strRef>
          </c:tx>
          <c:spPr>
            <a:solidFill>
              <a:srgbClr val="7030A0"/>
            </a:solidFill>
            <a:ln>
              <a:noFill/>
            </a:ln>
            <a:effectLst/>
          </c:spPr>
          <c:invertIfNegative val="0"/>
          <c:cat>
            <c:numRef>
              <c:f>Generation!$G$4:$G$5</c:f>
              <c:numCache>
                <c:formatCode>General</c:formatCode>
                <c:ptCount val="2"/>
                <c:pt idx="0">
                  <c:v>2020</c:v>
                </c:pt>
                <c:pt idx="1">
                  <c:v>2030</c:v>
                </c:pt>
              </c:numCache>
            </c:numRef>
          </c:cat>
          <c:val>
            <c:numRef>
              <c:f>Generation!$AV$4:$AV$5</c:f>
              <c:numCache>
                <c:formatCode>0.0</c:formatCode>
                <c:ptCount val="2"/>
                <c:pt idx="0">
                  <c:v>0</c:v>
                </c:pt>
                <c:pt idx="1">
                  <c:v>0</c:v>
                </c:pt>
              </c:numCache>
            </c:numRef>
          </c:val>
          <c:extLst>
            <c:ext xmlns:c16="http://schemas.microsoft.com/office/drawing/2014/chart" uri="{C3380CC4-5D6E-409C-BE32-E72D297353CC}">
              <c16:uniqueId val="{00000005-77E1-4E9A-BB62-FE8A88663101}"/>
            </c:ext>
          </c:extLst>
        </c:ser>
        <c:ser>
          <c:idx val="6"/>
          <c:order val="6"/>
          <c:tx>
            <c:strRef>
              <c:f>Generation!$AW$3</c:f>
              <c:strCache>
                <c:ptCount val="1"/>
                <c:pt idx="0">
                  <c:v>RE</c:v>
                </c:pt>
              </c:strCache>
            </c:strRef>
          </c:tx>
          <c:spPr>
            <a:solidFill>
              <a:srgbClr val="FFFF00"/>
            </a:solidFill>
            <a:ln>
              <a:noFill/>
            </a:ln>
            <a:effectLst/>
          </c:spPr>
          <c:invertIfNegative val="0"/>
          <c:cat>
            <c:numRef>
              <c:f>Generation!$G$4:$G$5</c:f>
              <c:numCache>
                <c:formatCode>General</c:formatCode>
                <c:ptCount val="2"/>
                <c:pt idx="0">
                  <c:v>2020</c:v>
                </c:pt>
                <c:pt idx="1">
                  <c:v>2030</c:v>
                </c:pt>
              </c:numCache>
            </c:numRef>
          </c:cat>
          <c:val>
            <c:numRef>
              <c:f>Generation!$AW$4:$AW$5</c:f>
              <c:numCache>
                <c:formatCode>0.0</c:formatCode>
                <c:ptCount val="2"/>
                <c:pt idx="0">
                  <c:v>0.20089052350618683</c:v>
                </c:pt>
                <c:pt idx="1">
                  <c:v>0.20924412202895315</c:v>
                </c:pt>
              </c:numCache>
            </c:numRef>
          </c:val>
          <c:extLst>
            <c:ext xmlns:c16="http://schemas.microsoft.com/office/drawing/2014/chart" uri="{C3380CC4-5D6E-409C-BE32-E72D297353CC}">
              <c16:uniqueId val="{00000006-77E1-4E9A-BB62-FE8A88663101}"/>
            </c:ext>
          </c:extLst>
        </c:ser>
        <c:dLbls>
          <c:showLegendKey val="0"/>
          <c:showVal val="0"/>
          <c:showCatName val="0"/>
          <c:showSerName val="0"/>
          <c:showPercent val="0"/>
          <c:showBubbleSize val="0"/>
        </c:dLbls>
        <c:gapWidth val="150"/>
        <c:overlap val="100"/>
        <c:axId val="828222112"/>
        <c:axId val="828218176"/>
      </c:barChart>
      <c:catAx>
        <c:axId val="82822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18176"/>
        <c:crosses val="autoZero"/>
        <c:auto val="1"/>
        <c:lblAlgn val="ctr"/>
        <c:lblOffset val="100"/>
        <c:noMultiLvlLbl val="0"/>
      </c:catAx>
      <c:valAx>
        <c:axId val="828218176"/>
        <c:scaling>
          <c:orientation val="minMax"/>
        </c:scaling>
        <c:delete val="0"/>
        <c:axPos val="l"/>
        <c:majorGridlines>
          <c:spPr>
            <a:ln w="9525" cap="flat" cmpd="sng" algn="ctr">
              <a:no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2211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BDG</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Generation!$H$3</c:f>
              <c:strCache>
                <c:ptCount val="1"/>
                <c:pt idx="0">
                  <c:v>Biomass</c:v>
                </c:pt>
              </c:strCache>
            </c:strRef>
          </c:tx>
          <c:spPr>
            <a:solidFill>
              <a:srgbClr val="00B050"/>
            </a:solidFill>
            <a:ln>
              <a:noFill/>
            </a:ln>
            <a:effectLst/>
          </c:spPr>
          <c:invertIfNegative val="0"/>
          <c:dLbls>
            <c:delete val="1"/>
          </c:dLbls>
          <c:cat>
            <c:numRef>
              <c:f>Generation!$G$4:$G$5</c:f>
              <c:numCache>
                <c:formatCode>General</c:formatCode>
                <c:ptCount val="2"/>
                <c:pt idx="0">
                  <c:v>2020</c:v>
                </c:pt>
                <c:pt idx="1">
                  <c:v>2030</c:v>
                </c:pt>
              </c:numCache>
            </c:numRef>
          </c:cat>
          <c:val>
            <c:numRef>
              <c:f>Generation!$H$4:$H$5</c:f>
              <c:numCache>
                <c:formatCode>0.0</c:formatCode>
                <c:ptCount val="2"/>
                <c:pt idx="0">
                  <c:v>1.0107842556322009</c:v>
                </c:pt>
                <c:pt idx="1">
                  <c:v>1.6464610581813244</c:v>
                </c:pt>
              </c:numCache>
            </c:numRef>
          </c:val>
          <c:extLst>
            <c:ext xmlns:c16="http://schemas.microsoft.com/office/drawing/2014/chart" uri="{C3380CC4-5D6E-409C-BE32-E72D297353CC}">
              <c16:uniqueId val="{00000000-2FDA-43E8-9464-9F2A78C18427}"/>
            </c:ext>
          </c:extLst>
        </c:ser>
        <c:ser>
          <c:idx val="1"/>
          <c:order val="1"/>
          <c:tx>
            <c:strRef>
              <c:f>Generation!$I$3</c:f>
              <c:strCache>
                <c:ptCount val="1"/>
                <c:pt idx="0">
                  <c:v>Coal</c:v>
                </c:pt>
              </c:strCache>
            </c:strRef>
          </c:tx>
          <c:spPr>
            <a:solidFill>
              <a:schemeClr val="tx1"/>
            </a:solidFill>
            <a:ln>
              <a:noFill/>
            </a:ln>
            <a:effectLst/>
          </c:spPr>
          <c:invertIfNegative val="0"/>
          <c:dLbls>
            <c:delete val="1"/>
          </c:dLbls>
          <c:cat>
            <c:numRef>
              <c:f>Generation!$G$4:$G$5</c:f>
              <c:numCache>
                <c:formatCode>General</c:formatCode>
                <c:ptCount val="2"/>
                <c:pt idx="0">
                  <c:v>2020</c:v>
                </c:pt>
                <c:pt idx="1">
                  <c:v>2030</c:v>
                </c:pt>
              </c:numCache>
            </c:numRef>
          </c:cat>
          <c:val>
            <c:numRef>
              <c:f>Generation!$I$4:$I$5</c:f>
              <c:numCache>
                <c:formatCode>0.0</c:formatCode>
                <c:ptCount val="2"/>
                <c:pt idx="0">
                  <c:v>5.9966228009200204</c:v>
                </c:pt>
                <c:pt idx="1">
                  <c:v>141.74583109059023</c:v>
                </c:pt>
              </c:numCache>
            </c:numRef>
          </c:val>
          <c:extLst>
            <c:ext xmlns:c16="http://schemas.microsoft.com/office/drawing/2014/chart" uri="{C3380CC4-5D6E-409C-BE32-E72D297353CC}">
              <c16:uniqueId val="{00000001-2FDA-43E8-9464-9F2A78C18427}"/>
            </c:ext>
          </c:extLst>
        </c:ser>
        <c:ser>
          <c:idx val="2"/>
          <c:order val="2"/>
          <c:tx>
            <c:strRef>
              <c:f>Generation!$J$3</c:f>
              <c:strCache>
                <c:ptCount val="1"/>
                <c:pt idx="0">
                  <c:v>Oil</c:v>
                </c:pt>
              </c:strCache>
            </c:strRef>
          </c:tx>
          <c:spPr>
            <a:solidFill>
              <a:srgbClr val="FF0000"/>
            </a:solidFill>
            <a:ln>
              <a:noFill/>
            </a:ln>
            <a:effectLst/>
          </c:spPr>
          <c:invertIfNegative val="0"/>
          <c:dLbls>
            <c:delete val="1"/>
          </c:dLbls>
          <c:cat>
            <c:numRef>
              <c:f>Generation!$G$4:$G$5</c:f>
              <c:numCache>
                <c:formatCode>General</c:formatCode>
                <c:ptCount val="2"/>
                <c:pt idx="0">
                  <c:v>2020</c:v>
                </c:pt>
                <c:pt idx="1">
                  <c:v>2030</c:v>
                </c:pt>
              </c:numCache>
            </c:numRef>
          </c:cat>
          <c:val>
            <c:numRef>
              <c:f>Generation!$J$4:$J$5</c:f>
              <c:numCache>
                <c:formatCode>0.0</c:formatCode>
                <c:ptCount val="2"/>
                <c:pt idx="0">
                  <c:v>0</c:v>
                </c:pt>
                <c:pt idx="1">
                  <c:v>0</c:v>
                </c:pt>
              </c:numCache>
            </c:numRef>
          </c:val>
          <c:extLst>
            <c:ext xmlns:c16="http://schemas.microsoft.com/office/drawing/2014/chart" uri="{C3380CC4-5D6E-409C-BE32-E72D297353CC}">
              <c16:uniqueId val="{00000002-2FDA-43E8-9464-9F2A78C18427}"/>
            </c:ext>
          </c:extLst>
        </c:ser>
        <c:ser>
          <c:idx val="3"/>
          <c:order val="3"/>
          <c:tx>
            <c:strRef>
              <c:f>Generation!$K$3</c:f>
              <c:strCache>
                <c:ptCount val="1"/>
                <c:pt idx="0">
                  <c:v>Gas</c:v>
                </c:pt>
              </c:strCache>
            </c:strRef>
          </c:tx>
          <c:spPr>
            <a:solidFill>
              <a:schemeClr val="accent4"/>
            </a:solidFill>
            <a:ln>
              <a:noFill/>
            </a:ln>
            <a:effectLst/>
          </c:spPr>
          <c:invertIfNegative val="0"/>
          <c:dLbls>
            <c:delete val="1"/>
          </c:dLbls>
          <c:cat>
            <c:numRef>
              <c:f>Generation!$G$4:$G$5</c:f>
              <c:numCache>
                <c:formatCode>General</c:formatCode>
                <c:ptCount val="2"/>
                <c:pt idx="0">
                  <c:v>2020</c:v>
                </c:pt>
                <c:pt idx="1">
                  <c:v>2030</c:v>
                </c:pt>
              </c:numCache>
            </c:numRef>
          </c:cat>
          <c:val>
            <c:numRef>
              <c:f>Generation!$K$4:$K$5</c:f>
              <c:numCache>
                <c:formatCode>0.0</c:formatCode>
                <c:ptCount val="2"/>
                <c:pt idx="0">
                  <c:v>53.809513880882889</c:v>
                </c:pt>
                <c:pt idx="1">
                  <c:v>50.730866366638281</c:v>
                </c:pt>
              </c:numCache>
            </c:numRef>
          </c:val>
          <c:extLst>
            <c:ext xmlns:c16="http://schemas.microsoft.com/office/drawing/2014/chart" uri="{C3380CC4-5D6E-409C-BE32-E72D297353CC}">
              <c16:uniqueId val="{00000003-2FDA-43E8-9464-9F2A78C18427}"/>
            </c:ext>
          </c:extLst>
        </c:ser>
        <c:ser>
          <c:idx val="4"/>
          <c:order val="4"/>
          <c:tx>
            <c:strRef>
              <c:f>Generation!$L$3</c:f>
              <c:strCache>
                <c:ptCount val="1"/>
                <c:pt idx="0">
                  <c:v>Hydro </c:v>
                </c:pt>
              </c:strCache>
            </c:strRef>
          </c:tx>
          <c:spPr>
            <a:solidFill>
              <a:schemeClr val="accent5"/>
            </a:solidFill>
            <a:ln>
              <a:noFill/>
            </a:ln>
            <a:effectLst/>
          </c:spPr>
          <c:invertIfNegative val="0"/>
          <c:dLbls>
            <c:delete val="1"/>
          </c:dLbls>
          <c:cat>
            <c:numRef>
              <c:f>Generation!$G$4:$G$5</c:f>
              <c:numCache>
                <c:formatCode>General</c:formatCode>
                <c:ptCount val="2"/>
                <c:pt idx="0">
                  <c:v>2020</c:v>
                </c:pt>
                <c:pt idx="1">
                  <c:v>2030</c:v>
                </c:pt>
              </c:numCache>
            </c:numRef>
          </c:cat>
          <c:val>
            <c:numRef>
              <c:f>Generation!$L$4:$L$5</c:f>
              <c:numCache>
                <c:formatCode>0.0</c:formatCode>
                <c:ptCount val="2"/>
                <c:pt idx="0">
                  <c:v>1.7537241750876018</c:v>
                </c:pt>
                <c:pt idx="1">
                  <c:v>1.8524160902039102</c:v>
                </c:pt>
              </c:numCache>
            </c:numRef>
          </c:val>
          <c:extLst>
            <c:ext xmlns:c16="http://schemas.microsoft.com/office/drawing/2014/chart" uri="{C3380CC4-5D6E-409C-BE32-E72D297353CC}">
              <c16:uniqueId val="{00000004-2FDA-43E8-9464-9F2A78C18427}"/>
            </c:ext>
          </c:extLst>
        </c:ser>
        <c:ser>
          <c:idx val="5"/>
          <c:order val="5"/>
          <c:tx>
            <c:strRef>
              <c:f>Generation!$M$3</c:f>
              <c:strCache>
                <c:ptCount val="1"/>
                <c:pt idx="0">
                  <c:v>Nuclear</c:v>
                </c:pt>
              </c:strCache>
            </c:strRef>
          </c:tx>
          <c:spPr>
            <a:solidFill>
              <a:srgbClr val="7030A0"/>
            </a:solidFill>
            <a:ln>
              <a:noFill/>
            </a:ln>
            <a:effectLst/>
          </c:spPr>
          <c:invertIfNegative val="0"/>
          <c:dLbls>
            <c:delete val="1"/>
          </c:dLbls>
          <c:cat>
            <c:numRef>
              <c:f>Generation!$G$4:$G$5</c:f>
              <c:numCache>
                <c:formatCode>General</c:formatCode>
                <c:ptCount val="2"/>
                <c:pt idx="0">
                  <c:v>2020</c:v>
                </c:pt>
                <c:pt idx="1">
                  <c:v>2030</c:v>
                </c:pt>
              </c:numCache>
            </c:numRef>
          </c:cat>
          <c:val>
            <c:numRef>
              <c:f>Generation!$M$4:$M$5</c:f>
              <c:numCache>
                <c:formatCode>0.0</c:formatCode>
                <c:ptCount val="2"/>
                <c:pt idx="0">
                  <c:v>0</c:v>
                </c:pt>
                <c:pt idx="1">
                  <c:v>0</c:v>
                </c:pt>
              </c:numCache>
            </c:numRef>
          </c:val>
          <c:extLst>
            <c:ext xmlns:c16="http://schemas.microsoft.com/office/drawing/2014/chart" uri="{C3380CC4-5D6E-409C-BE32-E72D297353CC}">
              <c16:uniqueId val="{00000005-2FDA-43E8-9464-9F2A78C18427}"/>
            </c:ext>
          </c:extLst>
        </c:ser>
        <c:ser>
          <c:idx val="6"/>
          <c:order val="6"/>
          <c:tx>
            <c:strRef>
              <c:f>Generation!$N$3</c:f>
              <c:strCache>
                <c:ptCount val="1"/>
                <c:pt idx="0">
                  <c:v>RE</c:v>
                </c:pt>
              </c:strCache>
            </c:strRef>
          </c:tx>
          <c:spPr>
            <a:solidFill>
              <a:srgbClr val="FFFF00"/>
            </a:solidFill>
            <a:ln>
              <a:noFill/>
            </a:ln>
            <a:effectLst/>
          </c:spPr>
          <c:invertIfNegative val="0"/>
          <c:dLbls>
            <c:delete val="1"/>
          </c:dLbls>
          <c:cat>
            <c:numRef>
              <c:f>Generation!$G$4:$G$5</c:f>
              <c:numCache>
                <c:formatCode>General</c:formatCode>
                <c:ptCount val="2"/>
                <c:pt idx="0">
                  <c:v>2020</c:v>
                </c:pt>
                <c:pt idx="1">
                  <c:v>2030</c:v>
                </c:pt>
              </c:numCache>
            </c:numRef>
          </c:cat>
          <c:val>
            <c:numRef>
              <c:f>Generation!$N$4:$N$5</c:f>
              <c:numCache>
                <c:formatCode>0.0</c:formatCode>
                <c:ptCount val="2"/>
                <c:pt idx="0">
                  <c:v>0.51317689540805922</c:v>
                </c:pt>
                <c:pt idx="1">
                  <c:v>1.1079104755710758</c:v>
                </c:pt>
              </c:numCache>
            </c:numRef>
          </c:val>
          <c:extLst>
            <c:ext xmlns:c16="http://schemas.microsoft.com/office/drawing/2014/chart" uri="{C3380CC4-5D6E-409C-BE32-E72D297353CC}">
              <c16:uniqueId val="{00000006-2FDA-43E8-9464-9F2A78C18427}"/>
            </c:ext>
          </c:extLst>
        </c:ser>
        <c:dLbls>
          <c:dLblPos val="ctr"/>
          <c:showLegendKey val="0"/>
          <c:showVal val="1"/>
          <c:showCatName val="0"/>
          <c:showSerName val="0"/>
          <c:showPercent val="0"/>
          <c:showBubbleSize val="0"/>
        </c:dLbls>
        <c:gapWidth val="150"/>
        <c:overlap val="100"/>
        <c:axId val="828222112"/>
        <c:axId val="828218176"/>
      </c:barChart>
      <c:catAx>
        <c:axId val="82822211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18176"/>
        <c:crosses val="autoZero"/>
        <c:auto val="1"/>
        <c:lblAlgn val="ctr"/>
        <c:lblOffset val="100"/>
        <c:noMultiLvlLbl val="0"/>
      </c:catAx>
      <c:valAx>
        <c:axId val="828218176"/>
        <c:scaling>
          <c:orientation val="minMax"/>
        </c:scaling>
        <c:delete val="0"/>
        <c:axPos val="l"/>
        <c:majorGridlines>
          <c:spPr>
            <a:ln w="9525" cap="flat" cmpd="sng" algn="ctr">
              <a:no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2211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CHN</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Generation!$O$3</c:f>
              <c:strCache>
                <c:ptCount val="1"/>
                <c:pt idx="0">
                  <c:v>Biomass</c:v>
                </c:pt>
              </c:strCache>
            </c:strRef>
          </c:tx>
          <c:spPr>
            <a:solidFill>
              <a:srgbClr val="00B050"/>
            </a:solidFill>
            <a:ln>
              <a:noFill/>
            </a:ln>
            <a:effectLst/>
          </c:spPr>
          <c:invertIfNegative val="0"/>
          <c:cat>
            <c:numRef>
              <c:f>Generation!$G$4:$G$5</c:f>
              <c:numCache>
                <c:formatCode>General</c:formatCode>
                <c:ptCount val="2"/>
                <c:pt idx="0">
                  <c:v>2020</c:v>
                </c:pt>
                <c:pt idx="1">
                  <c:v>2030</c:v>
                </c:pt>
              </c:numCache>
            </c:numRef>
          </c:cat>
          <c:val>
            <c:numRef>
              <c:f>Generation!$O$4:$O$5</c:f>
              <c:numCache>
                <c:formatCode>0.0</c:formatCode>
                <c:ptCount val="2"/>
                <c:pt idx="0">
                  <c:v>0</c:v>
                </c:pt>
                <c:pt idx="1">
                  <c:v>0</c:v>
                </c:pt>
              </c:numCache>
            </c:numRef>
          </c:val>
          <c:extLst>
            <c:ext xmlns:c16="http://schemas.microsoft.com/office/drawing/2014/chart" uri="{C3380CC4-5D6E-409C-BE32-E72D297353CC}">
              <c16:uniqueId val="{00000000-F264-4FA7-A6DB-FCFF37839CD9}"/>
            </c:ext>
          </c:extLst>
        </c:ser>
        <c:ser>
          <c:idx val="1"/>
          <c:order val="1"/>
          <c:tx>
            <c:strRef>
              <c:f>Generation!$P$3</c:f>
              <c:strCache>
                <c:ptCount val="1"/>
                <c:pt idx="0">
                  <c:v>Coal</c:v>
                </c:pt>
              </c:strCache>
            </c:strRef>
          </c:tx>
          <c:spPr>
            <a:solidFill>
              <a:schemeClr val="tx1"/>
            </a:solidFill>
            <a:ln>
              <a:noFill/>
            </a:ln>
            <a:effectLst/>
          </c:spPr>
          <c:invertIfNegative val="0"/>
          <c:cat>
            <c:numRef>
              <c:f>Generation!$G$4:$G$5</c:f>
              <c:numCache>
                <c:formatCode>General</c:formatCode>
                <c:ptCount val="2"/>
                <c:pt idx="0">
                  <c:v>2020</c:v>
                </c:pt>
                <c:pt idx="1">
                  <c:v>2030</c:v>
                </c:pt>
              </c:numCache>
            </c:numRef>
          </c:cat>
          <c:val>
            <c:numRef>
              <c:f>Generation!$P$4:$P$5</c:f>
              <c:numCache>
                <c:formatCode>0.0</c:formatCode>
                <c:ptCount val="2"/>
                <c:pt idx="0">
                  <c:v>3448.4895501301003</c:v>
                </c:pt>
                <c:pt idx="1">
                  <c:v>4452.739450027887</c:v>
                </c:pt>
              </c:numCache>
            </c:numRef>
          </c:val>
          <c:extLst>
            <c:ext xmlns:c16="http://schemas.microsoft.com/office/drawing/2014/chart" uri="{C3380CC4-5D6E-409C-BE32-E72D297353CC}">
              <c16:uniqueId val="{00000001-F264-4FA7-A6DB-FCFF37839CD9}"/>
            </c:ext>
          </c:extLst>
        </c:ser>
        <c:ser>
          <c:idx val="2"/>
          <c:order val="2"/>
          <c:tx>
            <c:strRef>
              <c:f>Generation!$Q$3</c:f>
              <c:strCache>
                <c:ptCount val="1"/>
                <c:pt idx="0">
                  <c:v>Oil</c:v>
                </c:pt>
              </c:strCache>
            </c:strRef>
          </c:tx>
          <c:spPr>
            <a:solidFill>
              <a:srgbClr val="FF0000"/>
            </a:solidFill>
            <a:ln>
              <a:noFill/>
            </a:ln>
            <a:effectLst/>
          </c:spPr>
          <c:invertIfNegative val="0"/>
          <c:cat>
            <c:numRef>
              <c:f>Generation!$G$4:$G$5</c:f>
              <c:numCache>
                <c:formatCode>General</c:formatCode>
                <c:ptCount val="2"/>
                <c:pt idx="0">
                  <c:v>2020</c:v>
                </c:pt>
                <c:pt idx="1">
                  <c:v>2030</c:v>
                </c:pt>
              </c:numCache>
            </c:numRef>
          </c:cat>
          <c:val>
            <c:numRef>
              <c:f>Generation!$Q$4:$Q$5</c:f>
              <c:numCache>
                <c:formatCode>0.0</c:formatCode>
                <c:ptCount val="2"/>
                <c:pt idx="0">
                  <c:v>0</c:v>
                </c:pt>
                <c:pt idx="1">
                  <c:v>0</c:v>
                </c:pt>
              </c:numCache>
            </c:numRef>
          </c:val>
          <c:extLst>
            <c:ext xmlns:c16="http://schemas.microsoft.com/office/drawing/2014/chart" uri="{C3380CC4-5D6E-409C-BE32-E72D297353CC}">
              <c16:uniqueId val="{00000002-F264-4FA7-A6DB-FCFF37839CD9}"/>
            </c:ext>
          </c:extLst>
        </c:ser>
        <c:ser>
          <c:idx val="3"/>
          <c:order val="3"/>
          <c:tx>
            <c:strRef>
              <c:f>Generation!$R$3</c:f>
              <c:strCache>
                <c:ptCount val="1"/>
                <c:pt idx="0">
                  <c:v>Gas</c:v>
                </c:pt>
              </c:strCache>
            </c:strRef>
          </c:tx>
          <c:spPr>
            <a:solidFill>
              <a:schemeClr val="accent4"/>
            </a:solidFill>
            <a:ln>
              <a:noFill/>
            </a:ln>
            <a:effectLst/>
          </c:spPr>
          <c:invertIfNegative val="0"/>
          <c:cat>
            <c:numRef>
              <c:f>Generation!$G$4:$G$5</c:f>
              <c:numCache>
                <c:formatCode>General</c:formatCode>
                <c:ptCount val="2"/>
                <c:pt idx="0">
                  <c:v>2020</c:v>
                </c:pt>
                <c:pt idx="1">
                  <c:v>2030</c:v>
                </c:pt>
              </c:numCache>
            </c:numRef>
          </c:cat>
          <c:val>
            <c:numRef>
              <c:f>Generation!$R$4:$R$5</c:f>
              <c:numCache>
                <c:formatCode>0.0</c:formatCode>
                <c:ptCount val="2"/>
                <c:pt idx="0">
                  <c:v>48.344329577035907</c:v>
                </c:pt>
                <c:pt idx="1">
                  <c:v>58.931468019618997</c:v>
                </c:pt>
              </c:numCache>
            </c:numRef>
          </c:val>
          <c:extLst>
            <c:ext xmlns:c16="http://schemas.microsoft.com/office/drawing/2014/chart" uri="{C3380CC4-5D6E-409C-BE32-E72D297353CC}">
              <c16:uniqueId val="{00000003-F264-4FA7-A6DB-FCFF37839CD9}"/>
            </c:ext>
          </c:extLst>
        </c:ser>
        <c:ser>
          <c:idx val="4"/>
          <c:order val="4"/>
          <c:tx>
            <c:strRef>
              <c:f>Generation!$S$3</c:f>
              <c:strCache>
                <c:ptCount val="1"/>
                <c:pt idx="0">
                  <c:v>Hydro </c:v>
                </c:pt>
              </c:strCache>
            </c:strRef>
          </c:tx>
          <c:spPr>
            <a:solidFill>
              <a:schemeClr val="accent5"/>
            </a:solidFill>
            <a:ln>
              <a:noFill/>
            </a:ln>
            <a:effectLst/>
          </c:spPr>
          <c:invertIfNegative val="0"/>
          <c:cat>
            <c:numRef>
              <c:f>Generation!$G$4:$G$5</c:f>
              <c:numCache>
                <c:formatCode>General</c:formatCode>
                <c:ptCount val="2"/>
                <c:pt idx="0">
                  <c:v>2020</c:v>
                </c:pt>
                <c:pt idx="1">
                  <c:v>2030</c:v>
                </c:pt>
              </c:numCache>
            </c:numRef>
          </c:cat>
          <c:val>
            <c:numRef>
              <c:f>Generation!$S$4:$S$5</c:f>
              <c:numCache>
                <c:formatCode>0.0</c:formatCode>
                <c:ptCount val="2"/>
                <c:pt idx="0">
                  <c:v>1688.5324407927783</c:v>
                </c:pt>
                <c:pt idx="1">
                  <c:v>1865.1903029423117</c:v>
                </c:pt>
              </c:numCache>
            </c:numRef>
          </c:val>
          <c:extLst>
            <c:ext xmlns:c16="http://schemas.microsoft.com/office/drawing/2014/chart" uri="{C3380CC4-5D6E-409C-BE32-E72D297353CC}">
              <c16:uniqueId val="{00000004-F264-4FA7-A6DB-FCFF37839CD9}"/>
            </c:ext>
          </c:extLst>
        </c:ser>
        <c:ser>
          <c:idx val="5"/>
          <c:order val="5"/>
          <c:tx>
            <c:strRef>
              <c:f>Generation!$T$3</c:f>
              <c:strCache>
                <c:ptCount val="1"/>
                <c:pt idx="0">
                  <c:v>Nuclear</c:v>
                </c:pt>
              </c:strCache>
            </c:strRef>
          </c:tx>
          <c:spPr>
            <a:solidFill>
              <a:schemeClr val="accent1">
                <a:lumMod val="75000"/>
              </a:schemeClr>
            </a:solidFill>
            <a:ln>
              <a:noFill/>
            </a:ln>
            <a:effectLst/>
          </c:spPr>
          <c:invertIfNegative val="0"/>
          <c:cat>
            <c:numRef>
              <c:f>Generation!$G$4:$G$5</c:f>
              <c:numCache>
                <c:formatCode>General</c:formatCode>
                <c:ptCount val="2"/>
                <c:pt idx="0">
                  <c:v>2020</c:v>
                </c:pt>
                <c:pt idx="1">
                  <c:v>2030</c:v>
                </c:pt>
              </c:numCache>
            </c:numRef>
          </c:cat>
          <c:val>
            <c:numRef>
              <c:f>Generation!$T$4:$T$5</c:f>
              <c:numCache>
                <c:formatCode>0.0</c:formatCode>
                <c:ptCount val="2"/>
                <c:pt idx="0">
                  <c:v>614.7292393916988</c:v>
                </c:pt>
                <c:pt idx="1">
                  <c:v>1001.3291691556835</c:v>
                </c:pt>
              </c:numCache>
            </c:numRef>
          </c:val>
          <c:extLst>
            <c:ext xmlns:c16="http://schemas.microsoft.com/office/drawing/2014/chart" uri="{C3380CC4-5D6E-409C-BE32-E72D297353CC}">
              <c16:uniqueId val="{00000005-F264-4FA7-A6DB-FCFF37839CD9}"/>
            </c:ext>
          </c:extLst>
        </c:ser>
        <c:ser>
          <c:idx val="6"/>
          <c:order val="6"/>
          <c:tx>
            <c:strRef>
              <c:f>Generation!$U$3</c:f>
              <c:strCache>
                <c:ptCount val="1"/>
                <c:pt idx="0">
                  <c:v>RE</c:v>
                </c:pt>
              </c:strCache>
            </c:strRef>
          </c:tx>
          <c:spPr>
            <a:solidFill>
              <a:srgbClr val="FFFF00"/>
            </a:solidFill>
            <a:ln>
              <a:noFill/>
            </a:ln>
            <a:effectLst/>
          </c:spPr>
          <c:invertIfNegative val="0"/>
          <c:cat>
            <c:numRef>
              <c:f>Generation!$G$4:$G$5</c:f>
              <c:numCache>
                <c:formatCode>General</c:formatCode>
                <c:ptCount val="2"/>
                <c:pt idx="0">
                  <c:v>2020</c:v>
                </c:pt>
                <c:pt idx="1">
                  <c:v>2030</c:v>
                </c:pt>
              </c:numCache>
            </c:numRef>
          </c:cat>
          <c:val>
            <c:numRef>
              <c:f>Generation!$U$4:$U$5</c:f>
              <c:numCache>
                <c:formatCode>0.0</c:formatCode>
                <c:ptCount val="2"/>
                <c:pt idx="0">
                  <c:v>657.91421570889486</c:v>
                </c:pt>
                <c:pt idx="1">
                  <c:v>1420.3873966254043</c:v>
                </c:pt>
              </c:numCache>
            </c:numRef>
          </c:val>
          <c:extLst>
            <c:ext xmlns:c16="http://schemas.microsoft.com/office/drawing/2014/chart" uri="{C3380CC4-5D6E-409C-BE32-E72D297353CC}">
              <c16:uniqueId val="{00000006-F264-4FA7-A6DB-FCFF37839CD9}"/>
            </c:ext>
          </c:extLst>
        </c:ser>
        <c:dLbls>
          <c:showLegendKey val="0"/>
          <c:showVal val="0"/>
          <c:showCatName val="0"/>
          <c:showSerName val="0"/>
          <c:showPercent val="0"/>
          <c:showBubbleSize val="0"/>
        </c:dLbls>
        <c:gapWidth val="150"/>
        <c:overlap val="100"/>
        <c:axId val="828222112"/>
        <c:axId val="828218176"/>
      </c:barChart>
      <c:catAx>
        <c:axId val="82822211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18176"/>
        <c:crosses val="autoZero"/>
        <c:auto val="1"/>
        <c:lblAlgn val="ctr"/>
        <c:lblOffset val="100"/>
        <c:noMultiLvlLbl val="0"/>
      </c:catAx>
      <c:valAx>
        <c:axId val="828218176"/>
        <c:scaling>
          <c:orientation val="minMax"/>
        </c:scaling>
        <c:delete val="0"/>
        <c:axPos val="l"/>
        <c:majorGridlines>
          <c:spPr>
            <a:ln w="9525" cap="flat" cmpd="sng" algn="ctr">
              <a:no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2211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IND</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Generation!$V$3</c:f>
              <c:strCache>
                <c:ptCount val="1"/>
                <c:pt idx="0">
                  <c:v>Biomass</c:v>
                </c:pt>
              </c:strCache>
            </c:strRef>
          </c:tx>
          <c:spPr>
            <a:solidFill>
              <a:srgbClr val="00B050"/>
            </a:solidFill>
            <a:ln>
              <a:solidFill>
                <a:srgbClr val="00B050"/>
              </a:solidFill>
            </a:ln>
            <a:effectLst/>
          </c:spPr>
          <c:invertIfNegative val="0"/>
          <c:cat>
            <c:numRef>
              <c:f>Generation!$G$4:$G$5</c:f>
              <c:numCache>
                <c:formatCode>General</c:formatCode>
                <c:ptCount val="2"/>
                <c:pt idx="0">
                  <c:v>2020</c:v>
                </c:pt>
                <c:pt idx="1">
                  <c:v>2030</c:v>
                </c:pt>
              </c:numCache>
            </c:numRef>
          </c:cat>
          <c:val>
            <c:numRef>
              <c:f>Generation!$V$4:$V$5</c:f>
              <c:numCache>
                <c:formatCode>0.0</c:formatCode>
                <c:ptCount val="2"/>
                <c:pt idx="0">
                  <c:v>62.865991142478173</c:v>
                </c:pt>
                <c:pt idx="1">
                  <c:v>76.633291531065026</c:v>
                </c:pt>
              </c:numCache>
            </c:numRef>
          </c:val>
          <c:extLst>
            <c:ext xmlns:c16="http://schemas.microsoft.com/office/drawing/2014/chart" uri="{C3380CC4-5D6E-409C-BE32-E72D297353CC}">
              <c16:uniqueId val="{00000000-5D55-491A-BA03-82D77CC85AC1}"/>
            </c:ext>
          </c:extLst>
        </c:ser>
        <c:ser>
          <c:idx val="1"/>
          <c:order val="1"/>
          <c:tx>
            <c:strRef>
              <c:f>Generation!$W$3</c:f>
              <c:strCache>
                <c:ptCount val="1"/>
                <c:pt idx="0">
                  <c:v>Coal</c:v>
                </c:pt>
              </c:strCache>
            </c:strRef>
          </c:tx>
          <c:spPr>
            <a:solidFill>
              <a:schemeClr val="tx1"/>
            </a:solidFill>
            <a:ln>
              <a:noFill/>
            </a:ln>
            <a:effectLst/>
          </c:spPr>
          <c:invertIfNegative val="0"/>
          <c:cat>
            <c:numRef>
              <c:f>Generation!$G$4:$G$5</c:f>
              <c:numCache>
                <c:formatCode>General</c:formatCode>
                <c:ptCount val="2"/>
                <c:pt idx="0">
                  <c:v>2020</c:v>
                </c:pt>
                <c:pt idx="1">
                  <c:v>2030</c:v>
                </c:pt>
              </c:numCache>
            </c:numRef>
          </c:cat>
          <c:val>
            <c:numRef>
              <c:f>Generation!$W$4:$W$5</c:f>
              <c:numCache>
                <c:formatCode>0.0</c:formatCode>
                <c:ptCount val="2"/>
                <c:pt idx="0">
                  <c:v>1041.2507108542181</c:v>
                </c:pt>
                <c:pt idx="1">
                  <c:v>1243.228489988514</c:v>
                </c:pt>
              </c:numCache>
            </c:numRef>
          </c:val>
          <c:extLst>
            <c:ext xmlns:c16="http://schemas.microsoft.com/office/drawing/2014/chart" uri="{C3380CC4-5D6E-409C-BE32-E72D297353CC}">
              <c16:uniqueId val="{00000001-5D55-491A-BA03-82D77CC85AC1}"/>
            </c:ext>
          </c:extLst>
        </c:ser>
        <c:ser>
          <c:idx val="2"/>
          <c:order val="2"/>
          <c:tx>
            <c:strRef>
              <c:f>Generation!$X$3</c:f>
              <c:strCache>
                <c:ptCount val="1"/>
                <c:pt idx="0">
                  <c:v>Oil</c:v>
                </c:pt>
              </c:strCache>
            </c:strRef>
          </c:tx>
          <c:spPr>
            <a:solidFill>
              <a:srgbClr val="FF0000"/>
            </a:solidFill>
            <a:ln>
              <a:noFill/>
            </a:ln>
            <a:effectLst/>
          </c:spPr>
          <c:invertIfNegative val="0"/>
          <c:cat>
            <c:numRef>
              <c:f>Generation!$G$4:$G$5</c:f>
              <c:numCache>
                <c:formatCode>General</c:formatCode>
                <c:ptCount val="2"/>
                <c:pt idx="0">
                  <c:v>2020</c:v>
                </c:pt>
                <c:pt idx="1">
                  <c:v>2030</c:v>
                </c:pt>
              </c:numCache>
            </c:numRef>
          </c:cat>
          <c:val>
            <c:numRef>
              <c:f>Generation!$X$4:$X$5</c:f>
              <c:numCache>
                <c:formatCode>0.0</c:formatCode>
                <c:ptCount val="2"/>
                <c:pt idx="0">
                  <c:v>0</c:v>
                </c:pt>
                <c:pt idx="1">
                  <c:v>0</c:v>
                </c:pt>
              </c:numCache>
            </c:numRef>
          </c:val>
          <c:extLst>
            <c:ext xmlns:c16="http://schemas.microsoft.com/office/drawing/2014/chart" uri="{C3380CC4-5D6E-409C-BE32-E72D297353CC}">
              <c16:uniqueId val="{00000002-5D55-491A-BA03-82D77CC85AC1}"/>
            </c:ext>
          </c:extLst>
        </c:ser>
        <c:ser>
          <c:idx val="3"/>
          <c:order val="3"/>
          <c:tx>
            <c:strRef>
              <c:f>Generation!$Y$3</c:f>
              <c:strCache>
                <c:ptCount val="1"/>
                <c:pt idx="0">
                  <c:v>Gas</c:v>
                </c:pt>
              </c:strCache>
            </c:strRef>
          </c:tx>
          <c:spPr>
            <a:solidFill>
              <a:schemeClr val="accent4"/>
            </a:solidFill>
            <a:ln>
              <a:noFill/>
            </a:ln>
            <a:effectLst/>
          </c:spPr>
          <c:invertIfNegative val="0"/>
          <c:cat>
            <c:numRef>
              <c:f>Generation!$G$4:$G$5</c:f>
              <c:numCache>
                <c:formatCode>General</c:formatCode>
                <c:ptCount val="2"/>
                <c:pt idx="0">
                  <c:v>2020</c:v>
                </c:pt>
                <c:pt idx="1">
                  <c:v>2030</c:v>
                </c:pt>
              </c:numCache>
            </c:numRef>
          </c:cat>
          <c:val>
            <c:numRef>
              <c:f>Generation!$Y$4:$Y$5</c:f>
              <c:numCache>
                <c:formatCode>0.0</c:formatCode>
                <c:ptCount val="2"/>
                <c:pt idx="0">
                  <c:v>91.695957014275876</c:v>
                </c:pt>
                <c:pt idx="1">
                  <c:v>131.97818120557756</c:v>
                </c:pt>
              </c:numCache>
            </c:numRef>
          </c:val>
          <c:extLst>
            <c:ext xmlns:c16="http://schemas.microsoft.com/office/drawing/2014/chart" uri="{C3380CC4-5D6E-409C-BE32-E72D297353CC}">
              <c16:uniqueId val="{00000003-5D55-491A-BA03-82D77CC85AC1}"/>
            </c:ext>
          </c:extLst>
        </c:ser>
        <c:ser>
          <c:idx val="4"/>
          <c:order val="4"/>
          <c:tx>
            <c:strRef>
              <c:f>Generation!$Z$3</c:f>
              <c:strCache>
                <c:ptCount val="1"/>
                <c:pt idx="0">
                  <c:v>Hydro </c:v>
                </c:pt>
              </c:strCache>
            </c:strRef>
          </c:tx>
          <c:spPr>
            <a:solidFill>
              <a:schemeClr val="accent5"/>
            </a:solidFill>
            <a:ln>
              <a:noFill/>
            </a:ln>
            <a:effectLst/>
          </c:spPr>
          <c:invertIfNegative val="0"/>
          <c:cat>
            <c:numRef>
              <c:f>Generation!$G$4:$G$5</c:f>
              <c:numCache>
                <c:formatCode>General</c:formatCode>
                <c:ptCount val="2"/>
                <c:pt idx="0">
                  <c:v>2020</c:v>
                </c:pt>
                <c:pt idx="1">
                  <c:v>2030</c:v>
                </c:pt>
              </c:numCache>
            </c:numRef>
          </c:cat>
          <c:val>
            <c:numRef>
              <c:f>Generation!$Z$4:$Z$5</c:f>
              <c:numCache>
                <c:formatCode>0.0</c:formatCode>
                <c:ptCount val="2"/>
                <c:pt idx="0">
                  <c:v>208.56721277462327</c:v>
                </c:pt>
                <c:pt idx="1">
                  <c:v>280.29689237522916</c:v>
                </c:pt>
              </c:numCache>
            </c:numRef>
          </c:val>
          <c:extLst>
            <c:ext xmlns:c16="http://schemas.microsoft.com/office/drawing/2014/chart" uri="{C3380CC4-5D6E-409C-BE32-E72D297353CC}">
              <c16:uniqueId val="{00000004-5D55-491A-BA03-82D77CC85AC1}"/>
            </c:ext>
          </c:extLst>
        </c:ser>
        <c:ser>
          <c:idx val="5"/>
          <c:order val="5"/>
          <c:tx>
            <c:strRef>
              <c:f>Generation!$AA$3</c:f>
              <c:strCache>
                <c:ptCount val="1"/>
                <c:pt idx="0">
                  <c:v>Nuclear</c:v>
                </c:pt>
              </c:strCache>
            </c:strRef>
          </c:tx>
          <c:spPr>
            <a:solidFill>
              <a:schemeClr val="accent1">
                <a:lumMod val="75000"/>
              </a:schemeClr>
            </a:solidFill>
            <a:ln>
              <a:noFill/>
            </a:ln>
            <a:effectLst/>
          </c:spPr>
          <c:invertIfNegative val="0"/>
          <c:cat>
            <c:numRef>
              <c:f>Generation!$G$4:$G$5</c:f>
              <c:numCache>
                <c:formatCode>General</c:formatCode>
                <c:ptCount val="2"/>
                <c:pt idx="0">
                  <c:v>2020</c:v>
                </c:pt>
                <c:pt idx="1">
                  <c:v>2030</c:v>
                </c:pt>
              </c:numCache>
            </c:numRef>
          </c:cat>
          <c:val>
            <c:numRef>
              <c:f>Generation!$AA$4:$AA$5</c:f>
              <c:numCache>
                <c:formatCode>0.0</c:formatCode>
                <c:ptCount val="2"/>
                <c:pt idx="0">
                  <c:v>36.96698334262414</c:v>
                </c:pt>
                <c:pt idx="1">
                  <c:v>110.87904965512416</c:v>
                </c:pt>
              </c:numCache>
            </c:numRef>
          </c:val>
          <c:extLst>
            <c:ext xmlns:c16="http://schemas.microsoft.com/office/drawing/2014/chart" uri="{C3380CC4-5D6E-409C-BE32-E72D297353CC}">
              <c16:uniqueId val="{00000005-5D55-491A-BA03-82D77CC85AC1}"/>
            </c:ext>
          </c:extLst>
        </c:ser>
        <c:ser>
          <c:idx val="6"/>
          <c:order val="6"/>
          <c:tx>
            <c:strRef>
              <c:f>Generation!$AB$3</c:f>
              <c:strCache>
                <c:ptCount val="1"/>
                <c:pt idx="0">
                  <c:v>RE</c:v>
                </c:pt>
              </c:strCache>
            </c:strRef>
          </c:tx>
          <c:spPr>
            <a:solidFill>
              <a:srgbClr val="FFFF00"/>
            </a:solidFill>
            <a:ln>
              <a:noFill/>
            </a:ln>
            <a:effectLst/>
          </c:spPr>
          <c:invertIfNegative val="0"/>
          <c:cat>
            <c:numRef>
              <c:f>Generation!$G$4:$G$5</c:f>
              <c:numCache>
                <c:formatCode>General</c:formatCode>
                <c:ptCount val="2"/>
                <c:pt idx="0">
                  <c:v>2020</c:v>
                </c:pt>
                <c:pt idx="1">
                  <c:v>2030</c:v>
                </c:pt>
              </c:numCache>
            </c:numRef>
          </c:cat>
          <c:val>
            <c:numRef>
              <c:f>Generation!$AB$4:$AB$5</c:f>
              <c:numCache>
                <c:formatCode>0.0</c:formatCode>
                <c:ptCount val="2"/>
                <c:pt idx="0">
                  <c:v>379.43239293264827</c:v>
                </c:pt>
                <c:pt idx="1">
                  <c:v>783.40783365806305</c:v>
                </c:pt>
              </c:numCache>
            </c:numRef>
          </c:val>
          <c:extLst>
            <c:ext xmlns:c16="http://schemas.microsoft.com/office/drawing/2014/chart" uri="{C3380CC4-5D6E-409C-BE32-E72D297353CC}">
              <c16:uniqueId val="{00000006-5D55-491A-BA03-82D77CC85AC1}"/>
            </c:ext>
          </c:extLst>
        </c:ser>
        <c:dLbls>
          <c:showLegendKey val="0"/>
          <c:showVal val="0"/>
          <c:showCatName val="0"/>
          <c:showSerName val="0"/>
          <c:showPercent val="0"/>
          <c:showBubbleSize val="0"/>
        </c:dLbls>
        <c:gapWidth val="75"/>
        <c:overlap val="100"/>
        <c:axId val="828222112"/>
        <c:axId val="828218176"/>
      </c:barChart>
      <c:catAx>
        <c:axId val="82822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18176"/>
        <c:crosses val="autoZero"/>
        <c:auto val="1"/>
        <c:lblAlgn val="ctr"/>
        <c:lblOffset val="100"/>
        <c:noMultiLvlLbl val="0"/>
      </c:catAx>
      <c:valAx>
        <c:axId val="828218176"/>
        <c:scaling>
          <c:orientation val="minMax"/>
          <c:max val="1"/>
          <c:min val="0"/>
        </c:scaling>
        <c:delete val="0"/>
        <c:axPos val="l"/>
        <c:majorGridlines>
          <c:spPr>
            <a:ln w="9525" cap="flat" cmpd="sng" algn="ctr">
              <a:noFill/>
              <a:round/>
            </a:ln>
            <a:effectLst/>
          </c:spPr>
        </c:majorGridlines>
        <c:minorGridlines>
          <c:spPr>
            <a:ln w="9525" cap="flat" cmpd="sng" algn="ctr">
              <a:noFill/>
              <a:round/>
            </a:ln>
            <a:effectLst/>
          </c:spPr>
        </c:min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2211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IDN</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Generation!$AC$3</c:f>
              <c:strCache>
                <c:ptCount val="1"/>
                <c:pt idx="0">
                  <c:v>Biomass</c:v>
                </c:pt>
              </c:strCache>
            </c:strRef>
          </c:tx>
          <c:spPr>
            <a:solidFill>
              <a:srgbClr val="00B050"/>
            </a:solidFill>
            <a:ln>
              <a:noFill/>
            </a:ln>
            <a:effectLst/>
          </c:spPr>
          <c:invertIfNegative val="0"/>
          <c:cat>
            <c:numRef>
              <c:f>Generation!$G$4:$G$5</c:f>
              <c:numCache>
                <c:formatCode>General</c:formatCode>
                <c:ptCount val="2"/>
                <c:pt idx="0">
                  <c:v>2020</c:v>
                </c:pt>
                <c:pt idx="1">
                  <c:v>2030</c:v>
                </c:pt>
              </c:numCache>
            </c:numRef>
          </c:cat>
          <c:val>
            <c:numRef>
              <c:f>Generation!$AC$4:$AC$5</c:f>
              <c:numCache>
                <c:formatCode>0.0</c:formatCode>
                <c:ptCount val="2"/>
                <c:pt idx="0">
                  <c:v>0</c:v>
                </c:pt>
                <c:pt idx="1">
                  <c:v>0</c:v>
                </c:pt>
              </c:numCache>
            </c:numRef>
          </c:val>
          <c:extLst>
            <c:ext xmlns:c16="http://schemas.microsoft.com/office/drawing/2014/chart" uri="{C3380CC4-5D6E-409C-BE32-E72D297353CC}">
              <c16:uniqueId val="{00000000-E743-4ADA-A51B-12E8F7486BD0}"/>
            </c:ext>
          </c:extLst>
        </c:ser>
        <c:ser>
          <c:idx val="1"/>
          <c:order val="1"/>
          <c:tx>
            <c:strRef>
              <c:f>Generation!$AD$3</c:f>
              <c:strCache>
                <c:ptCount val="1"/>
                <c:pt idx="0">
                  <c:v>Coal</c:v>
                </c:pt>
              </c:strCache>
            </c:strRef>
          </c:tx>
          <c:spPr>
            <a:solidFill>
              <a:schemeClr val="tx1"/>
            </a:solidFill>
            <a:ln>
              <a:noFill/>
            </a:ln>
            <a:effectLst/>
          </c:spPr>
          <c:invertIfNegative val="0"/>
          <c:cat>
            <c:numRef>
              <c:f>Generation!$G$4:$G$5</c:f>
              <c:numCache>
                <c:formatCode>General</c:formatCode>
                <c:ptCount val="2"/>
                <c:pt idx="0">
                  <c:v>2020</c:v>
                </c:pt>
                <c:pt idx="1">
                  <c:v>2030</c:v>
                </c:pt>
              </c:numCache>
            </c:numRef>
          </c:cat>
          <c:val>
            <c:numRef>
              <c:f>Generation!$AD$4:$AD$5</c:f>
              <c:numCache>
                <c:formatCode>0.0</c:formatCode>
                <c:ptCount val="2"/>
                <c:pt idx="0">
                  <c:v>500.97295172356894</c:v>
                </c:pt>
                <c:pt idx="1">
                  <c:v>635.33420770417467</c:v>
                </c:pt>
              </c:numCache>
            </c:numRef>
          </c:val>
          <c:extLst>
            <c:ext xmlns:c16="http://schemas.microsoft.com/office/drawing/2014/chart" uri="{C3380CC4-5D6E-409C-BE32-E72D297353CC}">
              <c16:uniqueId val="{00000001-E743-4ADA-A51B-12E8F7486BD0}"/>
            </c:ext>
          </c:extLst>
        </c:ser>
        <c:ser>
          <c:idx val="2"/>
          <c:order val="2"/>
          <c:tx>
            <c:strRef>
              <c:f>Generation!$AE$3</c:f>
              <c:strCache>
                <c:ptCount val="1"/>
                <c:pt idx="0">
                  <c:v>Oil</c:v>
                </c:pt>
              </c:strCache>
            </c:strRef>
          </c:tx>
          <c:spPr>
            <a:solidFill>
              <a:srgbClr val="FF0000"/>
            </a:solidFill>
            <a:ln>
              <a:noFill/>
            </a:ln>
            <a:effectLst/>
          </c:spPr>
          <c:invertIfNegative val="0"/>
          <c:cat>
            <c:numRef>
              <c:f>Generation!$G$4:$G$5</c:f>
              <c:numCache>
                <c:formatCode>General</c:formatCode>
                <c:ptCount val="2"/>
                <c:pt idx="0">
                  <c:v>2020</c:v>
                </c:pt>
                <c:pt idx="1">
                  <c:v>2030</c:v>
                </c:pt>
              </c:numCache>
            </c:numRef>
          </c:cat>
          <c:val>
            <c:numRef>
              <c:f>Generation!$AE$4:$AE$5</c:f>
              <c:numCache>
                <c:formatCode>0.0</c:formatCode>
                <c:ptCount val="2"/>
                <c:pt idx="0">
                  <c:v>0</c:v>
                </c:pt>
                <c:pt idx="1">
                  <c:v>0</c:v>
                </c:pt>
              </c:numCache>
            </c:numRef>
          </c:val>
          <c:extLst>
            <c:ext xmlns:c16="http://schemas.microsoft.com/office/drawing/2014/chart" uri="{C3380CC4-5D6E-409C-BE32-E72D297353CC}">
              <c16:uniqueId val="{00000002-E743-4ADA-A51B-12E8F7486BD0}"/>
            </c:ext>
          </c:extLst>
        </c:ser>
        <c:ser>
          <c:idx val="3"/>
          <c:order val="3"/>
          <c:tx>
            <c:strRef>
              <c:f>Generation!$AF$3</c:f>
              <c:strCache>
                <c:ptCount val="1"/>
                <c:pt idx="0">
                  <c:v>Gas</c:v>
                </c:pt>
              </c:strCache>
            </c:strRef>
          </c:tx>
          <c:spPr>
            <a:solidFill>
              <a:schemeClr val="accent4"/>
            </a:solidFill>
            <a:ln>
              <a:noFill/>
            </a:ln>
            <a:effectLst/>
          </c:spPr>
          <c:invertIfNegative val="0"/>
          <c:cat>
            <c:numRef>
              <c:f>Generation!$G$4:$G$5</c:f>
              <c:numCache>
                <c:formatCode>General</c:formatCode>
                <c:ptCount val="2"/>
                <c:pt idx="0">
                  <c:v>2020</c:v>
                </c:pt>
                <c:pt idx="1">
                  <c:v>2030</c:v>
                </c:pt>
              </c:numCache>
            </c:numRef>
          </c:cat>
          <c:val>
            <c:numRef>
              <c:f>Generation!$AF$4:$AF$5</c:f>
              <c:numCache>
                <c:formatCode>0.0</c:formatCode>
                <c:ptCount val="2"/>
                <c:pt idx="0">
                  <c:v>0</c:v>
                </c:pt>
                <c:pt idx="1">
                  <c:v>180.15222395734597</c:v>
                </c:pt>
              </c:numCache>
            </c:numRef>
          </c:val>
          <c:extLst>
            <c:ext xmlns:c16="http://schemas.microsoft.com/office/drawing/2014/chart" uri="{C3380CC4-5D6E-409C-BE32-E72D297353CC}">
              <c16:uniqueId val="{00000003-E743-4ADA-A51B-12E8F7486BD0}"/>
            </c:ext>
          </c:extLst>
        </c:ser>
        <c:ser>
          <c:idx val="4"/>
          <c:order val="4"/>
          <c:tx>
            <c:strRef>
              <c:f>Generation!$AG$3</c:f>
              <c:strCache>
                <c:ptCount val="1"/>
                <c:pt idx="0">
                  <c:v>Hydro </c:v>
                </c:pt>
              </c:strCache>
            </c:strRef>
          </c:tx>
          <c:spPr>
            <a:solidFill>
              <a:schemeClr val="accent5"/>
            </a:solidFill>
            <a:ln>
              <a:noFill/>
            </a:ln>
            <a:effectLst/>
          </c:spPr>
          <c:invertIfNegative val="0"/>
          <c:cat>
            <c:numRef>
              <c:f>Generation!$G$4:$G$5</c:f>
              <c:numCache>
                <c:formatCode>General</c:formatCode>
                <c:ptCount val="2"/>
                <c:pt idx="0">
                  <c:v>2020</c:v>
                </c:pt>
                <c:pt idx="1">
                  <c:v>2030</c:v>
                </c:pt>
              </c:numCache>
            </c:numRef>
          </c:cat>
          <c:val>
            <c:numRef>
              <c:f>Generation!$AG$4:$AG$5</c:f>
              <c:numCache>
                <c:formatCode>0.0</c:formatCode>
                <c:ptCount val="2"/>
                <c:pt idx="0">
                  <c:v>30.290150081216321</c:v>
                </c:pt>
                <c:pt idx="1">
                  <c:v>45.695395659101422</c:v>
                </c:pt>
              </c:numCache>
            </c:numRef>
          </c:val>
          <c:extLst>
            <c:ext xmlns:c16="http://schemas.microsoft.com/office/drawing/2014/chart" uri="{C3380CC4-5D6E-409C-BE32-E72D297353CC}">
              <c16:uniqueId val="{00000004-E743-4ADA-A51B-12E8F7486BD0}"/>
            </c:ext>
          </c:extLst>
        </c:ser>
        <c:ser>
          <c:idx val="5"/>
          <c:order val="5"/>
          <c:tx>
            <c:strRef>
              <c:f>Generation!$AH$3</c:f>
              <c:strCache>
                <c:ptCount val="1"/>
                <c:pt idx="0">
                  <c:v>Nuclear</c:v>
                </c:pt>
              </c:strCache>
            </c:strRef>
          </c:tx>
          <c:spPr>
            <a:solidFill>
              <a:srgbClr val="7030A0"/>
            </a:solidFill>
            <a:ln>
              <a:noFill/>
            </a:ln>
            <a:effectLst/>
          </c:spPr>
          <c:invertIfNegative val="0"/>
          <c:cat>
            <c:numRef>
              <c:f>Generation!$G$4:$G$5</c:f>
              <c:numCache>
                <c:formatCode>General</c:formatCode>
                <c:ptCount val="2"/>
                <c:pt idx="0">
                  <c:v>2020</c:v>
                </c:pt>
                <c:pt idx="1">
                  <c:v>2030</c:v>
                </c:pt>
              </c:numCache>
            </c:numRef>
          </c:cat>
          <c:val>
            <c:numRef>
              <c:f>Generation!$AH$4:$AH$5</c:f>
              <c:numCache>
                <c:formatCode>0.0</c:formatCode>
                <c:ptCount val="2"/>
                <c:pt idx="0">
                  <c:v>0</c:v>
                </c:pt>
                <c:pt idx="1">
                  <c:v>16.424903624999999</c:v>
                </c:pt>
              </c:numCache>
            </c:numRef>
          </c:val>
          <c:extLst>
            <c:ext xmlns:c16="http://schemas.microsoft.com/office/drawing/2014/chart" uri="{C3380CC4-5D6E-409C-BE32-E72D297353CC}">
              <c16:uniqueId val="{00000005-E743-4ADA-A51B-12E8F7486BD0}"/>
            </c:ext>
          </c:extLst>
        </c:ser>
        <c:ser>
          <c:idx val="6"/>
          <c:order val="6"/>
          <c:tx>
            <c:strRef>
              <c:f>Generation!$AI$3</c:f>
              <c:strCache>
                <c:ptCount val="1"/>
                <c:pt idx="0">
                  <c:v>RE</c:v>
                </c:pt>
              </c:strCache>
            </c:strRef>
          </c:tx>
          <c:spPr>
            <a:solidFill>
              <a:srgbClr val="FFFF00"/>
            </a:solidFill>
            <a:ln>
              <a:noFill/>
            </a:ln>
            <a:effectLst/>
          </c:spPr>
          <c:invertIfNegative val="0"/>
          <c:cat>
            <c:numRef>
              <c:f>Generation!$G$4:$G$5</c:f>
              <c:numCache>
                <c:formatCode>General</c:formatCode>
                <c:ptCount val="2"/>
                <c:pt idx="0">
                  <c:v>2020</c:v>
                </c:pt>
                <c:pt idx="1">
                  <c:v>2030</c:v>
                </c:pt>
              </c:numCache>
            </c:numRef>
          </c:cat>
          <c:val>
            <c:numRef>
              <c:f>Generation!$AI$4:$AI$5</c:f>
              <c:numCache>
                <c:formatCode>0.0</c:formatCode>
                <c:ptCount val="2"/>
                <c:pt idx="0">
                  <c:v>7.3682071427470214E-2</c:v>
                </c:pt>
                <c:pt idx="1">
                  <c:v>0.15907406220698847</c:v>
                </c:pt>
              </c:numCache>
            </c:numRef>
          </c:val>
          <c:extLst>
            <c:ext xmlns:c16="http://schemas.microsoft.com/office/drawing/2014/chart" uri="{C3380CC4-5D6E-409C-BE32-E72D297353CC}">
              <c16:uniqueId val="{00000006-E743-4ADA-A51B-12E8F7486BD0}"/>
            </c:ext>
          </c:extLst>
        </c:ser>
        <c:dLbls>
          <c:showLegendKey val="0"/>
          <c:showVal val="0"/>
          <c:showCatName val="0"/>
          <c:showSerName val="0"/>
          <c:showPercent val="0"/>
          <c:showBubbleSize val="0"/>
        </c:dLbls>
        <c:gapWidth val="150"/>
        <c:overlap val="100"/>
        <c:axId val="828222112"/>
        <c:axId val="828218176"/>
      </c:barChart>
      <c:catAx>
        <c:axId val="82822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18176"/>
        <c:crosses val="autoZero"/>
        <c:auto val="1"/>
        <c:lblAlgn val="ctr"/>
        <c:lblOffset val="100"/>
        <c:noMultiLvlLbl val="0"/>
      </c:catAx>
      <c:valAx>
        <c:axId val="828218176"/>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2211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PAK</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Generation!$AJ$3</c:f>
              <c:strCache>
                <c:ptCount val="1"/>
                <c:pt idx="0">
                  <c:v>Biomass</c:v>
                </c:pt>
              </c:strCache>
            </c:strRef>
          </c:tx>
          <c:spPr>
            <a:solidFill>
              <a:srgbClr val="00B050"/>
            </a:solidFill>
            <a:ln>
              <a:noFill/>
            </a:ln>
            <a:effectLst/>
          </c:spPr>
          <c:invertIfNegative val="0"/>
          <c:cat>
            <c:numRef>
              <c:f>Generation!$G$4:$G$5</c:f>
              <c:numCache>
                <c:formatCode>General</c:formatCode>
                <c:ptCount val="2"/>
                <c:pt idx="0">
                  <c:v>2020</c:v>
                </c:pt>
                <c:pt idx="1">
                  <c:v>2030</c:v>
                </c:pt>
              </c:numCache>
            </c:numRef>
          </c:cat>
          <c:val>
            <c:numRef>
              <c:f>Generation!$AJ$4:$AJ$5</c:f>
              <c:numCache>
                <c:formatCode>0.0</c:formatCode>
                <c:ptCount val="2"/>
                <c:pt idx="0">
                  <c:v>0.54029083833098412</c:v>
                </c:pt>
                <c:pt idx="1">
                  <c:v>0.88007680535316468</c:v>
                </c:pt>
              </c:numCache>
            </c:numRef>
          </c:val>
          <c:extLst>
            <c:ext xmlns:c16="http://schemas.microsoft.com/office/drawing/2014/chart" uri="{C3380CC4-5D6E-409C-BE32-E72D297353CC}">
              <c16:uniqueId val="{00000000-4CDC-411A-9842-3C49C04E8712}"/>
            </c:ext>
          </c:extLst>
        </c:ser>
        <c:ser>
          <c:idx val="1"/>
          <c:order val="1"/>
          <c:tx>
            <c:strRef>
              <c:f>Generation!$AK$3</c:f>
              <c:strCache>
                <c:ptCount val="1"/>
                <c:pt idx="0">
                  <c:v>Coal</c:v>
                </c:pt>
              </c:strCache>
            </c:strRef>
          </c:tx>
          <c:spPr>
            <a:solidFill>
              <a:schemeClr val="tx1"/>
            </a:solidFill>
            <a:ln>
              <a:noFill/>
            </a:ln>
            <a:effectLst/>
          </c:spPr>
          <c:invertIfNegative val="0"/>
          <c:cat>
            <c:numRef>
              <c:f>Generation!$G$4:$G$5</c:f>
              <c:numCache>
                <c:formatCode>General</c:formatCode>
                <c:ptCount val="2"/>
                <c:pt idx="0">
                  <c:v>2020</c:v>
                </c:pt>
                <c:pt idx="1">
                  <c:v>2030</c:v>
                </c:pt>
              </c:numCache>
            </c:numRef>
          </c:cat>
          <c:val>
            <c:numRef>
              <c:f>Generation!$AK$4:$AK$5</c:f>
              <c:numCache>
                <c:formatCode>0.0</c:formatCode>
                <c:ptCount val="2"/>
                <c:pt idx="0">
                  <c:v>5.777209398746491</c:v>
                </c:pt>
                <c:pt idx="1">
                  <c:v>17.629039590358737</c:v>
                </c:pt>
              </c:numCache>
            </c:numRef>
          </c:val>
          <c:extLst>
            <c:ext xmlns:c16="http://schemas.microsoft.com/office/drawing/2014/chart" uri="{C3380CC4-5D6E-409C-BE32-E72D297353CC}">
              <c16:uniqueId val="{00000001-4CDC-411A-9842-3C49C04E8712}"/>
            </c:ext>
          </c:extLst>
        </c:ser>
        <c:ser>
          <c:idx val="2"/>
          <c:order val="2"/>
          <c:tx>
            <c:strRef>
              <c:f>Generation!$AL$3</c:f>
              <c:strCache>
                <c:ptCount val="1"/>
                <c:pt idx="0">
                  <c:v>Oil</c:v>
                </c:pt>
              </c:strCache>
            </c:strRef>
          </c:tx>
          <c:spPr>
            <a:solidFill>
              <a:srgbClr val="FF0000"/>
            </a:solidFill>
            <a:ln>
              <a:noFill/>
            </a:ln>
            <a:effectLst/>
          </c:spPr>
          <c:invertIfNegative val="0"/>
          <c:cat>
            <c:numRef>
              <c:f>Generation!$G$4:$G$5</c:f>
              <c:numCache>
                <c:formatCode>General</c:formatCode>
                <c:ptCount val="2"/>
                <c:pt idx="0">
                  <c:v>2020</c:v>
                </c:pt>
                <c:pt idx="1">
                  <c:v>2030</c:v>
                </c:pt>
              </c:numCache>
            </c:numRef>
          </c:cat>
          <c:val>
            <c:numRef>
              <c:f>Generation!$AL$4:$AL$5</c:f>
              <c:numCache>
                <c:formatCode>0.0</c:formatCode>
                <c:ptCount val="2"/>
                <c:pt idx="0">
                  <c:v>28.97007694244385</c:v>
                </c:pt>
                <c:pt idx="1">
                  <c:v>28.97007694244385</c:v>
                </c:pt>
              </c:numCache>
            </c:numRef>
          </c:val>
          <c:extLst>
            <c:ext xmlns:c16="http://schemas.microsoft.com/office/drawing/2014/chart" uri="{C3380CC4-5D6E-409C-BE32-E72D297353CC}">
              <c16:uniqueId val="{00000002-4CDC-411A-9842-3C49C04E8712}"/>
            </c:ext>
          </c:extLst>
        </c:ser>
        <c:ser>
          <c:idx val="3"/>
          <c:order val="3"/>
          <c:tx>
            <c:strRef>
              <c:f>Generation!$AM$3</c:f>
              <c:strCache>
                <c:ptCount val="1"/>
                <c:pt idx="0">
                  <c:v>Gas</c:v>
                </c:pt>
              </c:strCache>
            </c:strRef>
          </c:tx>
          <c:spPr>
            <a:solidFill>
              <a:schemeClr val="accent4"/>
            </a:solidFill>
            <a:ln>
              <a:noFill/>
            </a:ln>
            <a:effectLst/>
          </c:spPr>
          <c:invertIfNegative val="0"/>
          <c:cat>
            <c:numRef>
              <c:f>Generation!$G$4:$G$5</c:f>
              <c:numCache>
                <c:formatCode>General</c:formatCode>
                <c:ptCount val="2"/>
                <c:pt idx="0">
                  <c:v>2020</c:v>
                </c:pt>
                <c:pt idx="1">
                  <c:v>2030</c:v>
                </c:pt>
              </c:numCache>
            </c:numRef>
          </c:cat>
          <c:val>
            <c:numRef>
              <c:f>Generation!$AM$4:$AM$5</c:f>
              <c:numCache>
                <c:formatCode>0.0</c:formatCode>
                <c:ptCount val="2"/>
                <c:pt idx="0">
                  <c:v>63.528704195022584</c:v>
                </c:pt>
                <c:pt idx="1">
                  <c:v>93.9945336341858</c:v>
                </c:pt>
              </c:numCache>
            </c:numRef>
          </c:val>
          <c:extLst>
            <c:ext xmlns:c16="http://schemas.microsoft.com/office/drawing/2014/chart" uri="{C3380CC4-5D6E-409C-BE32-E72D297353CC}">
              <c16:uniqueId val="{00000003-4CDC-411A-9842-3C49C04E8712}"/>
            </c:ext>
          </c:extLst>
        </c:ser>
        <c:ser>
          <c:idx val="4"/>
          <c:order val="4"/>
          <c:tx>
            <c:strRef>
              <c:f>Generation!$AN$3</c:f>
              <c:strCache>
                <c:ptCount val="1"/>
                <c:pt idx="0">
                  <c:v>Hydro </c:v>
                </c:pt>
              </c:strCache>
            </c:strRef>
          </c:tx>
          <c:spPr>
            <a:solidFill>
              <a:schemeClr val="accent5"/>
            </a:solidFill>
            <a:ln>
              <a:noFill/>
            </a:ln>
            <a:effectLst/>
          </c:spPr>
          <c:invertIfNegative val="0"/>
          <c:cat>
            <c:numRef>
              <c:f>Generation!$G$4:$G$5</c:f>
              <c:numCache>
                <c:formatCode>General</c:formatCode>
                <c:ptCount val="2"/>
                <c:pt idx="0">
                  <c:v>2020</c:v>
                </c:pt>
                <c:pt idx="1">
                  <c:v>2030</c:v>
                </c:pt>
              </c:numCache>
            </c:numRef>
          </c:cat>
          <c:val>
            <c:numRef>
              <c:f>Generation!$AN$4:$AN$5</c:f>
              <c:numCache>
                <c:formatCode>0.0</c:formatCode>
                <c:ptCount val="2"/>
                <c:pt idx="0">
                  <c:v>32.525663987398154</c:v>
                </c:pt>
                <c:pt idx="1">
                  <c:v>52.980877355206765</c:v>
                </c:pt>
              </c:numCache>
            </c:numRef>
          </c:val>
          <c:extLst>
            <c:ext xmlns:c16="http://schemas.microsoft.com/office/drawing/2014/chart" uri="{C3380CC4-5D6E-409C-BE32-E72D297353CC}">
              <c16:uniqueId val="{00000004-4CDC-411A-9842-3C49C04E8712}"/>
            </c:ext>
          </c:extLst>
        </c:ser>
        <c:ser>
          <c:idx val="5"/>
          <c:order val="5"/>
          <c:tx>
            <c:strRef>
              <c:f>Generation!$AO$3</c:f>
              <c:strCache>
                <c:ptCount val="1"/>
                <c:pt idx="0">
                  <c:v>Nuclear</c:v>
                </c:pt>
              </c:strCache>
            </c:strRef>
          </c:tx>
          <c:spPr>
            <a:solidFill>
              <a:srgbClr val="7030A0"/>
            </a:solidFill>
            <a:ln>
              <a:noFill/>
            </a:ln>
            <a:effectLst/>
          </c:spPr>
          <c:invertIfNegative val="0"/>
          <c:cat>
            <c:numRef>
              <c:f>Generation!$G$4:$G$5</c:f>
              <c:numCache>
                <c:formatCode>General</c:formatCode>
                <c:ptCount val="2"/>
                <c:pt idx="0">
                  <c:v>2020</c:v>
                </c:pt>
                <c:pt idx="1">
                  <c:v>2030</c:v>
                </c:pt>
              </c:numCache>
            </c:numRef>
          </c:cat>
          <c:val>
            <c:numRef>
              <c:f>Generation!$AO$4:$AO$5</c:f>
              <c:numCache>
                <c:formatCode>0.0</c:formatCode>
                <c:ptCount val="2"/>
                <c:pt idx="0">
                  <c:v>4.082129954248666</c:v>
                </c:pt>
                <c:pt idx="1">
                  <c:v>2.2249800510704527</c:v>
                </c:pt>
              </c:numCache>
            </c:numRef>
          </c:val>
          <c:extLst>
            <c:ext xmlns:c16="http://schemas.microsoft.com/office/drawing/2014/chart" uri="{C3380CC4-5D6E-409C-BE32-E72D297353CC}">
              <c16:uniqueId val="{00000005-4CDC-411A-9842-3C49C04E8712}"/>
            </c:ext>
          </c:extLst>
        </c:ser>
        <c:ser>
          <c:idx val="6"/>
          <c:order val="6"/>
          <c:tx>
            <c:strRef>
              <c:f>Generation!$AP$3</c:f>
              <c:strCache>
                <c:ptCount val="1"/>
                <c:pt idx="0">
                  <c:v>RE</c:v>
                </c:pt>
              </c:strCache>
            </c:strRef>
          </c:tx>
          <c:spPr>
            <a:solidFill>
              <a:srgbClr val="FFFF00"/>
            </a:solidFill>
            <a:ln>
              <a:noFill/>
            </a:ln>
            <a:effectLst/>
          </c:spPr>
          <c:invertIfNegative val="0"/>
          <c:cat>
            <c:numRef>
              <c:f>Generation!$G$4:$G$5</c:f>
              <c:numCache>
                <c:formatCode>General</c:formatCode>
                <c:ptCount val="2"/>
                <c:pt idx="0">
                  <c:v>2020</c:v>
                </c:pt>
                <c:pt idx="1">
                  <c:v>2030</c:v>
                </c:pt>
              </c:numCache>
            </c:numRef>
          </c:cat>
          <c:val>
            <c:numRef>
              <c:f>Generation!$AP$4:$AP$5</c:f>
              <c:numCache>
                <c:formatCode>0.0</c:formatCode>
                <c:ptCount val="2"/>
                <c:pt idx="0">
                  <c:v>2.8115018967725338</c:v>
                </c:pt>
                <c:pt idx="1">
                  <c:v>4.6266797066386802</c:v>
                </c:pt>
              </c:numCache>
            </c:numRef>
          </c:val>
          <c:extLst>
            <c:ext xmlns:c16="http://schemas.microsoft.com/office/drawing/2014/chart" uri="{C3380CC4-5D6E-409C-BE32-E72D297353CC}">
              <c16:uniqueId val="{00000006-4CDC-411A-9842-3C49C04E8712}"/>
            </c:ext>
          </c:extLst>
        </c:ser>
        <c:dLbls>
          <c:showLegendKey val="0"/>
          <c:showVal val="0"/>
          <c:showCatName val="0"/>
          <c:showSerName val="0"/>
          <c:showPercent val="0"/>
          <c:showBubbleSize val="0"/>
        </c:dLbls>
        <c:gapWidth val="150"/>
        <c:overlap val="100"/>
        <c:axId val="828222112"/>
        <c:axId val="828218176"/>
      </c:barChart>
      <c:catAx>
        <c:axId val="82822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18176"/>
        <c:crosses val="autoZero"/>
        <c:auto val="1"/>
        <c:lblAlgn val="ctr"/>
        <c:lblOffset val="100"/>
        <c:noMultiLvlLbl val="0"/>
      </c:catAx>
      <c:valAx>
        <c:axId val="828218176"/>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2211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VNM</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Generation!$AQ$3</c:f>
              <c:strCache>
                <c:ptCount val="1"/>
                <c:pt idx="0">
                  <c:v>Biomass</c:v>
                </c:pt>
              </c:strCache>
            </c:strRef>
          </c:tx>
          <c:spPr>
            <a:solidFill>
              <a:schemeClr val="accent1"/>
            </a:solidFill>
            <a:ln>
              <a:noFill/>
            </a:ln>
            <a:effectLst/>
          </c:spPr>
          <c:invertIfNegative val="0"/>
          <c:cat>
            <c:numRef>
              <c:f>Generation!$G$4:$G$5</c:f>
              <c:numCache>
                <c:formatCode>General</c:formatCode>
                <c:ptCount val="2"/>
                <c:pt idx="0">
                  <c:v>2020</c:v>
                </c:pt>
                <c:pt idx="1">
                  <c:v>2030</c:v>
                </c:pt>
              </c:numCache>
            </c:numRef>
          </c:cat>
          <c:val>
            <c:numRef>
              <c:f>Generation!$AQ$4:$AQ$5</c:f>
              <c:numCache>
                <c:formatCode>0.0</c:formatCode>
                <c:ptCount val="2"/>
                <c:pt idx="0">
                  <c:v>0</c:v>
                </c:pt>
                <c:pt idx="1">
                  <c:v>0</c:v>
                </c:pt>
              </c:numCache>
            </c:numRef>
          </c:val>
          <c:extLst>
            <c:ext xmlns:c16="http://schemas.microsoft.com/office/drawing/2014/chart" uri="{C3380CC4-5D6E-409C-BE32-E72D297353CC}">
              <c16:uniqueId val="{00000000-3A56-44FA-A366-231E24708FC5}"/>
            </c:ext>
          </c:extLst>
        </c:ser>
        <c:ser>
          <c:idx val="1"/>
          <c:order val="1"/>
          <c:tx>
            <c:strRef>
              <c:f>Generation!$AR$3</c:f>
              <c:strCache>
                <c:ptCount val="1"/>
                <c:pt idx="0">
                  <c:v>Coal</c:v>
                </c:pt>
              </c:strCache>
            </c:strRef>
          </c:tx>
          <c:spPr>
            <a:solidFill>
              <a:schemeClr val="tx1"/>
            </a:solidFill>
            <a:ln>
              <a:noFill/>
            </a:ln>
            <a:effectLst/>
          </c:spPr>
          <c:invertIfNegative val="0"/>
          <c:cat>
            <c:numRef>
              <c:f>Generation!$G$4:$G$5</c:f>
              <c:numCache>
                <c:formatCode>General</c:formatCode>
                <c:ptCount val="2"/>
                <c:pt idx="0">
                  <c:v>2020</c:v>
                </c:pt>
                <c:pt idx="1">
                  <c:v>2030</c:v>
                </c:pt>
              </c:numCache>
            </c:numRef>
          </c:cat>
          <c:val>
            <c:numRef>
              <c:f>Generation!$AR$4:$AR$5</c:f>
              <c:numCache>
                <c:formatCode>0.0</c:formatCode>
                <c:ptCount val="2"/>
                <c:pt idx="0">
                  <c:v>167.70143748188724</c:v>
                </c:pt>
                <c:pt idx="1">
                  <c:v>436.19245083770522</c:v>
                </c:pt>
              </c:numCache>
            </c:numRef>
          </c:val>
          <c:extLst>
            <c:ext xmlns:c16="http://schemas.microsoft.com/office/drawing/2014/chart" uri="{C3380CC4-5D6E-409C-BE32-E72D297353CC}">
              <c16:uniqueId val="{00000001-3A56-44FA-A366-231E24708FC5}"/>
            </c:ext>
          </c:extLst>
        </c:ser>
        <c:ser>
          <c:idx val="2"/>
          <c:order val="2"/>
          <c:tx>
            <c:strRef>
              <c:f>Generation!$AS$3</c:f>
              <c:strCache>
                <c:ptCount val="1"/>
                <c:pt idx="0">
                  <c:v>Oil</c:v>
                </c:pt>
              </c:strCache>
            </c:strRef>
          </c:tx>
          <c:spPr>
            <a:solidFill>
              <a:srgbClr val="FF0000"/>
            </a:solidFill>
            <a:ln>
              <a:noFill/>
            </a:ln>
            <a:effectLst/>
          </c:spPr>
          <c:invertIfNegative val="0"/>
          <c:cat>
            <c:numRef>
              <c:f>Generation!$G$4:$G$5</c:f>
              <c:numCache>
                <c:formatCode>General</c:formatCode>
                <c:ptCount val="2"/>
                <c:pt idx="0">
                  <c:v>2020</c:v>
                </c:pt>
                <c:pt idx="1">
                  <c:v>2030</c:v>
                </c:pt>
              </c:numCache>
            </c:numRef>
          </c:cat>
          <c:val>
            <c:numRef>
              <c:f>Generation!$AS$4:$AS$5</c:f>
              <c:numCache>
                <c:formatCode>0.0</c:formatCode>
                <c:ptCount val="2"/>
                <c:pt idx="0">
                  <c:v>0</c:v>
                </c:pt>
                <c:pt idx="1">
                  <c:v>0</c:v>
                </c:pt>
              </c:numCache>
            </c:numRef>
          </c:val>
          <c:extLst>
            <c:ext xmlns:c16="http://schemas.microsoft.com/office/drawing/2014/chart" uri="{C3380CC4-5D6E-409C-BE32-E72D297353CC}">
              <c16:uniqueId val="{00000002-3A56-44FA-A366-231E24708FC5}"/>
            </c:ext>
          </c:extLst>
        </c:ser>
        <c:ser>
          <c:idx val="3"/>
          <c:order val="3"/>
          <c:tx>
            <c:strRef>
              <c:f>Generation!$AT$3</c:f>
              <c:strCache>
                <c:ptCount val="1"/>
                <c:pt idx="0">
                  <c:v>Gas</c:v>
                </c:pt>
              </c:strCache>
            </c:strRef>
          </c:tx>
          <c:spPr>
            <a:solidFill>
              <a:schemeClr val="accent4"/>
            </a:solidFill>
            <a:ln>
              <a:noFill/>
            </a:ln>
            <a:effectLst/>
          </c:spPr>
          <c:invertIfNegative val="0"/>
          <c:cat>
            <c:numRef>
              <c:f>Generation!$G$4:$G$5</c:f>
              <c:numCache>
                <c:formatCode>General</c:formatCode>
                <c:ptCount val="2"/>
                <c:pt idx="0">
                  <c:v>2020</c:v>
                </c:pt>
                <c:pt idx="1">
                  <c:v>2030</c:v>
                </c:pt>
              </c:numCache>
            </c:numRef>
          </c:cat>
          <c:val>
            <c:numRef>
              <c:f>Generation!$AT$4:$AT$5</c:f>
              <c:numCache>
                <c:formatCode>0.0</c:formatCode>
                <c:ptCount val="2"/>
                <c:pt idx="0">
                  <c:v>36.745716688012536</c:v>
                </c:pt>
                <c:pt idx="1">
                  <c:v>67.801898865083714</c:v>
                </c:pt>
              </c:numCache>
            </c:numRef>
          </c:val>
          <c:extLst>
            <c:ext xmlns:c16="http://schemas.microsoft.com/office/drawing/2014/chart" uri="{C3380CC4-5D6E-409C-BE32-E72D297353CC}">
              <c16:uniqueId val="{00000003-3A56-44FA-A366-231E24708FC5}"/>
            </c:ext>
          </c:extLst>
        </c:ser>
        <c:ser>
          <c:idx val="4"/>
          <c:order val="4"/>
          <c:tx>
            <c:strRef>
              <c:f>Generation!$AU$3</c:f>
              <c:strCache>
                <c:ptCount val="1"/>
                <c:pt idx="0">
                  <c:v>Hydro </c:v>
                </c:pt>
              </c:strCache>
            </c:strRef>
          </c:tx>
          <c:spPr>
            <a:solidFill>
              <a:schemeClr val="accent5"/>
            </a:solidFill>
            <a:ln>
              <a:noFill/>
            </a:ln>
            <a:effectLst/>
          </c:spPr>
          <c:invertIfNegative val="0"/>
          <c:cat>
            <c:numRef>
              <c:f>Generation!$G$4:$G$5</c:f>
              <c:numCache>
                <c:formatCode>General</c:formatCode>
                <c:ptCount val="2"/>
                <c:pt idx="0">
                  <c:v>2020</c:v>
                </c:pt>
                <c:pt idx="1">
                  <c:v>2030</c:v>
                </c:pt>
              </c:numCache>
            </c:numRef>
          </c:cat>
          <c:val>
            <c:numRef>
              <c:f>Generation!$AU$4:$AU$5</c:f>
              <c:numCache>
                <c:formatCode>0.0</c:formatCode>
                <c:ptCount val="2"/>
                <c:pt idx="0">
                  <c:v>74.47105160614106</c:v>
                </c:pt>
                <c:pt idx="1">
                  <c:v>105.03651589458072</c:v>
                </c:pt>
              </c:numCache>
            </c:numRef>
          </c:val>
          <c:extLst>
            <c:ext xmlns:c16="http://schemas.microsoft.com/office/drawing/2014/chart" uri="{C3380CC4-5D6E-409C-BE32-E72D297353CC}">
              <c16:uniqueId val="{00000004-3A56-44FA-A366-231E24708FC5}"/>
            </c:ext>
          </c:extLst>
        </c:ser>
        <c:ser>
          <c:idx val="5"/>
          <c:order val="5"/>
          <c:tx>
            <c:strRef>
              <c:f>Generation!$AV$3</c:f>
              <c:strCache>
                <c:ptCount val="1"/>
                <c:pt idx="0">
                  <c:v>Nuclear</c:v>
                </c:pt>
              </c:strCache>
            </c:strRef>
          </c:tx>
          <c:spPr>
            <a:solidFill>
              <a:srgbClr val="7030A0"/>
            </a:solidFill>
            <a:ln>
              <a:noFill/>
            </a:ln>
            <a:effectLst/>
          </c:spPr>
          <c:invertIfNegative val="0"/>
          <c:cat>
            <c:numRef>
              <c:f>Generation!$G$4:$G$5</c:f>
              <c:numCache>
                <c:formatCode>General</c:formatCode>
                <c:ptCount val="2"/>
                <c:pt idx="0">
                  <c:v>2020</c:v>
                </c:pt>
                <c:pt idx="1">
                  <c:v>2030</c:v>
                </c:pt>
              </c:numCache>
            </c:numRef>
          </c:cat>
          <c:val>
            <c:numRef>
              <c:f>Generation!$AV$4:$AV$5</c:f>
              <c:numCache>
                <c:formatCode>0.0</c:formatCode>
                <c:ptCount val="2"/>
                <c:pt idx="0">
                  <c:v>0</c:v>
                </c:pt>
                <c:pt idx="1">
                  <c:v>0</c:v>
                </c:pt>
              </c:numCache>
            </c:numRef>
          </c:val>
          <c:extLst>
            <c:ext xmlns:c16="http://schemas.microsoft.com/office/drawing/2014/chart" uri="{C3380CC4-5D6E-409C-BE32-E72D297353CC}">
              <c16:uniqueId val="{00000005-3A56-44FA-A366-231E24708FC5}"/>
            </c:ext>
          </c:extLst>
        </c:ser>
        <c:ser>
          <c:idx val="6"/>
          <c:order val="6"/>
          <c:tx>
            <c:strRef>
              <c:f>Generation!$AW$3</c:f>
              <c:strCache>
                <c:ptCount val="1"/>
                <c:pt idx="0">
                  <c:v>RE</c:v>
                </c:pt>
              </c:strCache>
            </c:strRef>
          </c:tx>
          <c:spPr>
            <a:solidFill>
              <a:srgbClr val="FFFF00"/>
            </a:solidFill>
            <a:ln>
              <a:noFill/>
            </a:ln>
            <a:effectLst/>
          </c:spPr>
          <c:invertIfNegative val="0"/>
          <c:cat>
            <c:numRef>
              <c:f>Generation!$G$4:$G$5</c:f>
              <c:numCache>
                <c:formatCode>General</c:formatCode>
                <c:ptCount val="2"/>
                <c:pt idx="0">
                  <c:v>2020</c:v>
                </c:pt>
                <c:pt idx="1">
                  <c:v>2030</c:v>
                </c:pt>
              </c:numCache>
            </c:numRef>
          </c:cat>
          <c:val>
            <c:numRef>
              <c:f>Generation!$AW$4:$AW$5</c:f>
              <c:numCache>
                <c:formatCode>0.0</c:formatCode>
                <c:ptCount val="2"/>
                <c:pt idx="0">
                  <c:v>0.20089052350618683</c:v>
                </c:pt>
                <c:pt idx="1">
                  <c:v>0.20924412202895315</c:v>
                </c:pt>
              </c:numCache>
            </c:numRef>
          </c:val>
          <c:extLst>
            <c:ext xmlns:c16="http://schemas.microsoft.com/office/drawing/2014/chart" uri="{C3380CC4-5D6E-409C-BE32-E72D297353CC}">
              <c16:uniqueId val="{00000006-3A56-44FA-A366-231E24708FC5}"/>
            </c:ext>
          </c:extLst>
        </c:ser>
        <c:dLbls>
          <c:showLegendKey val="0"/>
          <c:showVal val="0"/>
          <c:showCatName val="0"/>
          <c:showSerName val="0"/>
          <c:showPercent val="0"/>
          <c:showBubbleSize val="0"/>
        </c:dLbls>
        <c:gapWidth val="150"/>
        <c:overlap val="100"/>
        <c:axId val="828222112"/>
        <c:axId val="828218176"/>
      </c:barChart>
      <c:catAx>
        <c:axId val="82822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18176"/>
        <c:crosses val="autoZero"/>
        <c:auto val="1"/>
        <c:lblAlgn val="ctr"/>
        <c:lblOffset val="100"/>
        <c:noMultiLvlLbl val="0"/>
      </c:catAx>
      <c:valAx>
        <c:axId val="828218176"/>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822211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CD86F2-6E09-45B2-9036-5FA8DE4D28CA}" type="doc">
      <dgm:prSet loTypeId="urn:microsoft.com/office/officeart/2005/8/layout/pList2" loCatId="list" qsTypeId="urn:microsoft.com/office/officeart/2005/8/quickstyle/simple1" qsCatId="simple" csTypeId="urn:microsoft.com/office/officeart/2005/8/colors/colorful1" csCatId="colorful" phldr="1"/>
      <dgm:spPr/>
    </dgm:pt>
    <dgm:pt modelId="{BBDD5FD0-93B7-4B35-AD56-6B2B0BDC1258}">
      <dgm:prSet phldrT="[Text]" custT="1"/>
      <dgm:spPr/>
      <dgm:t>
        <a:bodyPr/>
        <a:lstStyle/>
        <a:p>
          <a:pPr algn="l"/>
          <a:r>
            <a:rPr lang="en-GB" sz="1400" b="1" dirty="0">
              <a:latin typeface="+mj-lt"/>
            </a:rPr>
            <a:t>Advancing </a:t>
          </a:r>
          <a:r>
            <a:rPr kumimoji="0" lang="en-US" sz="1400" b="1" i="0" u="none" strike="noStrike" cap="none" spc="0" normalizeH="0" baseline="0" noProof="0" dirty="0">
              <a:ln/>
              <a:effectLst/>
              <a:uLnTx/>
              <a:uFillTx/>
              <a:latin typeface="Georgia" pitchFamily="18" charset="0"/>
              <a:ea typeface="+mn-ea"/>
              <a:cs typeface="+mn-cs"/>
            </a:rPr>
            <a:t>SDG-7 Implementation</a:t>
          </a:r>
        </a:p>
        <a:p>
          <a:pPr algn="l"/>
          <a:r>
            <a:rPr kumimoji="0" lang="en-US" sz="1200" b="1" i="0" u="none" strike="noStrike" cap="none" spc="0" normalizeH="0" baseline="0" noProof="0" dirty="0">
              <a:ln/>
              <a:effectLst/>
              <a:uLnTx/>
              <a:uFillTx/>
              <a:latin typeface="Georgia" pitchFamily="18" charset="0"/>
              <a:ea typeface="+mn-ea"/>
              <a:cs typeface="+mn-cs"/>
            </a:rPr>
            <a:t>- </a:t>
          </a:r>
          <a:r>
            <a:rPr kumimoji="0" lang="en-US" sz="1200" b="0" i="0" u="none" strike="noStrike" cap="none" spc="0" normalizeH="0" baseline="0" noProof="0" dirty="0">
              <a:ln/>
              <a:effectLst/>
              <a:uLnTx/>
              <a:uFillTx/>
              <a:latin typeface="Georgia" pitchFamily="18" charset="0"/>
              <a:ea typeface="+mn-ea"/>
              <a:cs typeface="+mn-cs"/>
            </a:rPr>
            <a:t>Top priority for clean cooking</a:t>
          </a:r>
        </a:p>
        <a:p>
          <a:pPr algn="l">
            <a:buClrTx/>
            <a:buSzTx/>
            <a:buFontTx/>
            <a:buChar char="-"/>
          </a:pPr>
          <a:r>
            <a:rPr kumimoji="0" lang="en-US" sz="1200" b="0" i="0" u="none" strike="noStrike" cap="none" spc="0" normalizeH="0" baseline="0" noProof="0" dirty="0">
              <a:ln/>
              <a:effectLst/>
              <a:uLnTx/>
              <a:uFillTx/>
              <a:latin typeface="Georgia" pitchFamily="18" charset="0"/>
              <a:ea typeface="+mn-ea"/>
              <a:cs typeface="+mn-cs"/>
            </a:rPr>
            <a:t>- Enhanced electricity access </a:t>
          </a:r>
        </a:p>
        <a:p>
          <a:pPr algn="l">
            <a:buClrTx/>
            <a:buSzTx/>
            <a:buFontTx/>
            <a:buChar char="-"/>
          </a:pPr>
          <a:r>
            <a:rPr kumimoji="0" lang="en-US" sz="1200" b="0" i="0" u="none" strike="noStrike" cap="none" spc="0" normalizeH="0" baseline="0" noProof="0" dirty="0">
              <a:ln/>
              <a:effectLst/>
              <a:uLnTx/>
              <a:uFillTx/>
              <a:latin typeface="Georgia" pitchFamily="18" charset="0"/>
              <a:ea typeface="+mn-ea"/>
              <a:cs typeface="+mn-cs"/>
            </a:rPr>
            <a:t>- Accelerated RE penetration</a:t>
          </a:r>
        </a:p>
        <a:p>
          <a:pPr algn="l">
            <a:buClrTx/>
            <a:buSzTx/>
            <a:buFontTx/>
            <a:buChar char="-"/>
          </a:pPr>
          <a:r>
            <a:rPr kumimoji="0" lang="en-US" sz="1200" b="0" i="0" u="none" strike="noStrike" cap="none" spc="0" normalizeH="0" baseline="0" noProof="0" dirty="0">
              <a:ln/>
              <a:effectLst/>
              <a:uLnTx/>
              <a:uFillTx/>
              <a:latin typeface="Georgia" pitchFamily="18" charset="0"/>
              <a:ea typeface="+mn-ea"/>
              <a:cs typeface="+mn-cs"/>
            </a:rPr>
            <a:t>- Doubling the SDG-7 financing </a:t>
          </a:r>
        </a:p>
        <a:p>
          <a:pPr algn="l">
            <a:buClrTx/>
            <a:buSzTx/>
            <a:buFontTx/>
            <a:buChar char="-"/>
          </a:pPr>
          <a:r>
            <a:rPr kumimoji="0" lang="en-US" sz="1200" b="0" i="0" u="none" strike="noStrike" cap="none" spc="0" normalizeH="0" baseline="0" noProof="0" dirty="0">
              <a:ln/>
              <a:effectLst/>
              <a:uLnTx/>
              <a:uFillTx/>
              <a:latin typeface="Georgia" pitchFamily="18" charset="0"/>
              <a:ea typeface="+mn-ea"/>
              <a:cs typeface="+mn-cs"/>
            </a:rPr>
            <a:t>- Investment in data collection system and data analysis </a:t>
          </a:r>
          <a:endParaRPr lang="en-GB" sz="1200" b="1" dirty="0">
            <a:latin typeface="+mj-lt"/>
          </a:endParaRPr>
        </a:p>
      </dgm:t>
    </dgm:pt>
    <dgm:pt modelId="{44699AA0-2313-465E-8740-9700C0653FFF}" type="parTrans" cxnId="{4164FDA3-2DFF-47C2-9EFE-30859B033776}">
      <dgm:prSet/>
      <dgm:spPr/>
      <dgm:t>
        <a:bodyPr/>
        <a:lstStyle/>
        <a:p>
          <a:endParaRPr lang="en-GB"/>
        </a:p>
      </dgm:t>
    </dgm:pt>
    <dgm:pt modelId="{D9A85246-D410-4ED5-B2E8-A20C76296416}" type="sibTrans" cxnId="{4164FDA3-2DFF-47C2-9EFE-30859B033776}">
      <dgm:prSet/>
      <dgm:spPr/>
      <dgm:t>
        <a:bodyPr/>
        <a:lstStyle/>
        <a:p>
          <a:endParaRPr lang="en-GB"/>
        </a:p>
      </dgm:t>
    </dgm:pt>
    <dgm:pt modelId="{DB938B2C-66A2-445D-9E80-6CBA83918780}">
      <dgm:prSet phldrT="[Text]" custT="1"/>
      <dgm:spPr/>
      <dgm:t>
        <a:bodyPr/>
        <a:lstStyle/>
        <a:p>
          <a:pPr algn="l"/>
          <a:r>
            <a:rPr kumimoji="0" lang="en-US" sz="1400" b="1" i="0" u="none" strike="noStrike" cap="none" spc="0" normalizeH="0" baseline="0" noProof="0">
              <a:ln/>
              <a:effectLst/>
              <a:uLnTx/>
              <a:uFillTx/>
              <a:latin typeface="Georgia" pitchFamily="18" charset="0"/>
              <a:ea typeface="+mn-ea"/>
              <a:cs typeface="+mn-cs"/>
            </a:rPr>
            <a:t>Strengthening interlinkages between SDG7 &amp; other SDGs</a:t>
          </a:r>
        </a:p>
        <a:p>
          <a:pPr algn="l"/>
          <a:r>
            <a:rPr kumimoji="0" lang="en-US" sz="1200" b="1" i="0" u="none" strike="noStrike" cap="none" spc="0" normalizeH="0" baseline="0" noProof="0">
              <a:ln/>
              <a:effectLst/>
              <a:uLnTx/>
              <a:uFillTx/>
              <a:latin typeface="Georgia" pitchFamily="18" charset="0"/>
              <a:ea typeface="+mn-ea"/>
              <a:cs typeface="+mn-cs"/>
            </a:rPr>
            <a:t>- </a:t>
          </a:r>
          <a:r>
            <a:rPr kumimoji="0" lang="en-US" sz="1200" b="0" i="0" u="none" strike="noStrike" cap="none" spc="0" normalizeH="0" baseline="0" noProof="0">
              <a:ln/>
              <a:effectLst/>
              <a:uLnTx/>
              <a:uFillTx/>
              <a:latin typeface="Georgia" pitchFamily="18" charset="0"/>
              <a:ea typeface="+mn-ea"/>
              <a:cs typeface="+mn-cs"/>
            </a:rPr>
            <a:t>Harness the cross sectoral interlinkages </a:t>
          </a:r>
        </a:p>
        <a:p>
          <a:pPr algn="l">
            <a:buClrTx/>
            <a:buSzTx/>
            <a:buFontTx/>
            <a:buChar char="-"/>
          </a:pPr>
          <a:r>
            <a:rPr kumimoji="0" lang="en-US" sz="1200" b="0" i="0" u="none" strike="noStrike" cap="none" spc="0" normalizeH="0" baseline="0" noProof="0">
              <a:ln/>
              <a:effectLst/>
              <a:uLnTx/>
              <a:uFillTx/>
              <a:latin typeface="Georgia" pitchFamily="18" charset="0"/>
              <a:ea typeface="+mn-ea"/>
              <a:cs typeface="+mn-cs"/>
            </a:rPr>
            <a:t>- Gender equality and women empowerment </a:t>
          </a:r>
        </a:p>
        <a:p>
          <a:pPr algn="l">
            <a:buClrTx/>
            <a:buSzTx/>
            <a:buFontTx/>
            <a:buChar char="-"/>
          </a:pPr>
          <a:r>
            <a:rPr kumimoji="0" lang="en-US" sz="1200" b="0" i="0" u="none" strike="noStrike" cap="none" spc="0" normalizeH="0" baseline="0" noProof="0">
              <a:ln/>
              <a:effectLst/>
              <a:uLnTx/>
              <a:uFillTx/>
              <a:latin typeface="Georgia" pitchFamily="18" charset="0"/>
              <a:ea typeface="+mn-ea"/>
              <a:cs typeface="+mn-cs"/>
            </a:rPr>
            <a:t>- Promoting low carbon cities </a:t>
          </a:r>
          <a:endParaRPr lang="en-GB" sz="1200" dirty="0">
            <a:latin typeface="+mj-lt"/>
          </a:endParaRPr>
        </a:p>
      </dgm:t>
    </dgm:pt>
    <dgm:pt modelId="{4C688EEC-4752-4355-975D-A95116AA1008}" type="parTrans" cxnId="{03BA089F-3958-4B32-8E5E-EE0ED3541C9E}">
      <dgm:prSet/>
      <dgm:spPr/>
      <dgm:t>
        <a:bodyPr/>
        <a:lstStyle/>
        <a:p>
          <a:endParaRPr lang="en-GB"/>
        </a:p>
      </dgm:t>
    </dgm:pt>
    <dgm:pt modelId="{AC357A6A-24B0-4978-BF04-19BF734A50A3}" type="sibTrans" cxnId="{03BA089F-3958-4B32-8E5E-EE0ED3541C9E}">
      <dgm:prSet/>
      <dgm:spPr/>
      <dgm:t>
        <a:bodyPr/>
        <a:lstStyle/>
        <a:p>
          <a:endParaRPr lang="en-GB"/>
        </a:p>
      </dgm:t>
    </dgm:pt>
    <dgm:pt modelId="{AA8A7884-A78A-4252-A382-4CD1FF578165}">
      <dgm:prSet phldrT="[Text]" custT="1"/>
      <dgm:spPr/>
      <dgm:t>
        <a:bodyPr/>
        <a:lstStyle/>
        <a:p>
          <a:pPr algn="l">
            <a:buClrTx/>
            <a:buSzTx/>
            <a:buFont typeface="Arial"/>
            <a:buChar char="•"/>
          </a:pPr>
          <a:r>
            <a:rPr kumimoji="0" lang="en-US" sz="1400" b="1" i="0" u="none" strike="noStrike" cap="none" spc="0" normalizeH="0" baseline="0" noProof="0">
              <a:ln/>
              <a:effectLst/>
              <a:uLnTx/>
              <a:uFillTx/>
              <a:latin typeface="Georgia" pitchFamily="18" charset="0"/>
              <a:ea typeface="+mn-ea"/>
              <a:cs typeface="+mn-cs"/>
            </a:rPr>
            <a:t>Addressing regional priorities </a:t>
          </a:r>
        </a:p>
        <a:p>
          <a:pPr algn="l">
            <a:buClrTx/>
            <a:buSzTx/>
            <a:buFont typeface="Arial"/>
            <a:buChar char="•"/>
          </a:pPr>
          <a:r>
            <a:rPr kumimoji="0" lang="en-US" sz="1200" b="1" i="0" u="none" strike="noStrike" cap="none" spc="0" normalizeH="0" baseline="0" noProof="0">
              <a:ln/>
              <a:effectLst/>
              <a:uLnTx/>
              <a:uFillTx/>
              <a:latin typeface="Georgia" pitchFamily="18" charset="0"/>
              <a:ea typeface="+mn-ea"/>
              <a:cs typeface="+mn-cs"/>
            </a:rPr>
            <a:t>- </a:t>
          </a:r>
          <a:r>
            <a:rPr kumimoji="0" lang="en-US" sz="1200" b="0" i="0" u="none" strike="noStrike" cap="none" spc="0" normalizeH="0" baseline="0" noProof="0">
              <a:ln/>
              <a:effectLst/>
              <a:uLnTx/>
              <a:uFillTx/>
              <a:latin typeface="Georgia" pitchFamily="18" charset="0"/>
              <a:ea typeface="+mn-ea"/>
              <a:cs typeface="+mn-cs"/>
            </a:rPr>
            <a:t>Strengthening regional cooperation </a:t>
          </a:r>
        </a:p>
        <a:p>
          <a:pPr algn="l">
            <a:buClrTx/>
            <a:buSzTx/>
            <a:buFontTx/>
            <a:buChar char="-"/>
          </a:pPr>
          <a:r>
            <a:rPr kumimoji="0" lang="en-US" sz="1200" b="0" i="0" u="none" strike="noStrike" cap="none" spc="0" normalizeH="0" baseline="0" noProof="0">
              <a:ln/>
              <a:effectLst/>
              <a:uLnTx/>
              <a:uFillTx/>
              <a:latin typeface="Georgia" pitchFamily="18" charset="0"/>
              <a:ea typeface="+mn-ea"/>
              <a:cs typeface="+mn-cs"/>
            </a:rPr>
            <a:t>- Ending energy poverty</a:t>
          </a:r>
          <a:r>
            <a:rPr kumimoji="0" lang="en-US" sz="1400" b="0" i="0" u="none" strike="noStrike" cap="none" spc="0" normalizeH="0" baseline="0" noProof="0">
              <a:ln/>
              <a:effectLst/>
              <a:uLnTx/>
              <a:uFillTx/>
              <a:latin typeface="Georgia" pitchFamily="18" charset="0"/>
              <a:ea typeface="+mn-ea"/>
              <a:cs typeface="+mn-cs"/>
            </a:rPr>
            <a:t> </a:t>
          </a:r>
          <a:endParaRPr lang="en-GB" sz="1400" dirty="0">
            <a:latin typeface="+mj-lt"/>
          </a:endParaRPr>
        </a:p>
      </dgm:t>
    </dgm:pt>
    <dgm:pt modelId="{1363886E-14BB-4DA9-98D5-8F44483688A0}" type="parTrans" cxnId="{7E540B6A-3C75-4E58-8D7C-426DA26417D5}">
      <dgm:prSet/>
      <dgm:spPr/>
      <dgm:t>
        <a:bodyPr/>
        <a:lstStyle/>
        <a:p>
          <a:endParaRPr lang="en-GB"/>
        </a:p>
      </dgm:t>
    </dgm:pt>
    <dgm:pt modelId="{21E025A7-A439-4929-A16B-8CBA940C1436}" type="sibTrans" cxnId="{7E540B6A-3C75-4E58-8D7C-426DA26417D5}">
      <dgm:prSet/>
      <dgm:spPr/>
      <dgm:t>
        <a:bodyPr/>
        <a:lstStyle/>
        <a:p>
          <a:endParaRPr lang="en-GB"/>
        </a:p>
      </dgm:t>
    </dgm:pt>
    <dgm:pt modelId="{E29D8F58-B901-4F04-8F9B-C2C80F4BC924}">
      <dgm:prSet phldrT="[Text]" custT="1"/>
      <dgm:spPr/>
      <dgm:t>
        <a:bodyPr/>
        <a:lstStyle/>
        <a:p>
          <a:pPr algn="l"/>
          <a:r>
            <a:rPr kumimoji="0" lang="en-US" sz="1400" b="1" i="0" u="none" strike="noStrike" cap="none" spc="0" normalizeH="0" baseline="0" noProof="0">
              <a:ln/>
              <a:effectLst/>
              <a:uLnTx/>
              <a:uFillTx/>
              <a:latin typeface="Georgia" pitchFamily="18" charset="0"/>
              <a:ea typeface="+mn-ea"/>
              <a:cs typeface="+mn-cs"/>
            </a:rPr>
            <a:t>Transition towards sustainable inclusive and equitable energy future</a:t>
          </a:r>
        </a:p>
        <a:p>
          <a:pPr algn="l"/>
          <a:r>
            <a:rPr kumimoji="0" lang="en-US" sz="1200" b="1" i="0" u="none" strike="noStrike" cap="none" spc="0" normalizeH="0" baseline="0" noProof="0">
              <a:ln/>
              <a:effectLst/>
              <a:uLnTx/>
              <a:uFillTx/>
              <a:latin typeface="Georgia" pitchFamily="18" charset="0"/>
              <a:ea typeface="+mn-ea"/>
              <a:cs typeface="+mn-cs"/>
            </a:rPr>
            <a:t>- </a:t>
          </a:r>
          <a:r>
            <a:rPr kumimoji="0" lang="en-US" sz="1200" b="0" i="0" u="none" strike="noStrike" cap="none" spc="0" normalizeH="0" baseline="0" noProof="0">
              <a:ln/>
              <a:effectLst/>
              <a:uLnTx/>
              <a:uFillTx/>
              <a:latin typeface="Georgia" pitchFamily="18" charset="0"/>
              <a:ea typeface="+mn-ea"/>
              <a:cs typeface="+mn-cs"/>
            </a:rPr>
            <a:t>Promoting transformational investment through inclusive energy system and decentralized RE integration</a:t>
          </a:r>
        </a:p>
        <a:p>
          <a:pPr algn="l">
            <a:buClrTx/>
            <a:buSzTx/>
            <a:buFontTx/>
            <a:buChar char="-"/>
          </a:pPr>
          <a:r>
            <a:rPr kumimoji="0" lang="en-US" sz="1200" b="0" i="0" u="none" strike="noStrike" cap="none" spc="0" normalizeH="0" baseline="0" noProof="0">
              <a:ln/>
              <a:effectLst/>
              <a:uLnTx/>
              <a:uFillTx/>
              <a:latin typeface="Georgia" pitchFamily="18" charset="0"/>
              <a:ea typeface="+mn-ea"/>
              <a:cs typeface="+mn-cs"/>
            </a:rPr>
            <a:t>- Life style change for sustainable living</a:t>
          </a:r>
        </a:p>
        <a:p>
          <a:pPr algn="l">
            <a:buClrTx/>
            <a:buSzTx/>
            <a:buFontTx/>
            <a:buChar char="-"/>
          </a:pPr>
          <a:r>
            <a:rPr kumimoji="0" lang="en-US" sz="1200" b="0" i="0" u="none" strike="noStrike" cap="none" spc="0" normalizeH="0" baseline="0" noProof="0">
              <a:ln/>
              <a:effectLst/>
              <a:uLnTx/>
              <a:uFillTx/>
              <a:latin typeface="Georgia" pitchFamily="18" charset="0"/>
              <a:ea typeface="+mn-ea"/>
              <a:cs typeface="+mn-cs"/>
            </a:rPr>
            <a:t>- Strengthening decision making process by improving energy data collection, analysis and monitoring </a:t>
          </a:r>
          <a:endParaRPr lang="en-GB" sz="1200" dirty="0">
            <a:latin typeface="+mj-lt"/>
          </a:endParaRPr>
        </a:p>
      </dgm:t>
    </dgm:pt>
    <dgm:pt modelId="{60976A16-0048-41CE-A27E-21EC6D5E26AE}" type="parTrans" cxnId="{9B32D5BF-FC66-431A-B201-F478B70F28EA}">
      <dgm:prSet/>
      <dgm:spPr/>
      <dgm:t>
        <a:bodyPr/>
        <a:lstStyle/>
        <a:p>
          <a:endParaRPr lang="en-GB"/>
        </a:p>
      </dgm:t>
    </dgm:pt>
    <dgm:pt modelId="{6F4E3A0A-C5A4-4A27-AA6C-3A61B2C2FCEC}" type="sibTrans" cxnId="{9B32D5BF-FC66-431A-B201-F478B70F28EA}">
      <dgm:prSet/>
      <dgm:spPr/>
      <dgm:t>
        <a:bodyPr/>
        <a:lstStyle/>
        <a:p>
          <a:endParaRPr lang="en-GB"/>
        </a:p>
      </dgm:t>
    </dgm:pt>
    <dgm:pt modelId="{3C4E3240-10DD-47D0-AF46-38EBCB37BF88}" type="pres">
      <dgm:prSet presAssocID="{3ACD86F2-6E09-45B2-9036-5FA8DE4D28CA}" presName="Name0" presStyleCnt="0">
        <dgm:presLayoutVars>
          <dgm:dir/>
          <dgm:resizeHandles val="exact"/>
        </dgm:presLayoutVars>
      </dgm:prSet>
      <dgm:spPr/>
    </dgm:pt>
    <dgm:pt modelId="{9CF01772-B293-45F0-9941-F1140DF422FD}" type="pres">
      <dgm:prSet presAssocID="{3ACD86F2-6E09-45B2-9036-5FA8DE4D28CA}" presName="bkgdShp" presStyleLbl="alignAccFollowNode1" presStyleIdx="0" presStyleCnt="1"/>
      <dgm:spPr>
        <a:solidFill>
          <a:schemeClr val="bg1">
            <a:alpha val="90000"/>
          </a:schemeClr>
        </a:solidFill>
      </dgm:spPr>
    </dgm:pt>
    <dgm:pt modelId="{18232D4A-F1B1-4A0A-8ED6-40D79157D5C1}" type="pres">
      <dgm:prSet presAssocID="{3ACD86F2-6E09-45B2-9036-5FA8DE4D28CA}" presName="linComp" presStyleCnt="0"/>
      <dgm:spPr/>
    </dgm:pt>
    <dgm:pt modelId="{5B1706EF-F7EC-4755-B987-A18B32222E27}" type="pres">
      <dgm:prSet presAssocID="{BBDD5FD0-93B7-4B35-AD56-6B2B0BDC1258}" presName="compNode" presStyleCnt="0"/>
      <dgm:spPr/>
    </dgm:pt>
    <dgm:pt modelId="{CE05EF54-BC55-4846-9D46-F61279F0FFAD}" type="pres">
      <dgm:prSet presAssocID="{BBDD5FD0-93B7-4B35-AD56-6B2B0BDC1258}" presName="node" presStyleLbl="node1" presStyleIdx="0" presStyleCnt="4">
        <dgm:presLayoutVars>
          <dgm:bulletEnabled val="1"/>
        </dgm:presLayoutVars>
      </dgm:prSet>
      <dgm:spPr/>
    </dgm:pt>
    <dgm:pt modelId="{BDFBD88F-CB80-4F46-A0A0-BD5B35EF8154}" type="pres">
      <dgm:prSet presAssocID="{BBDD5FD0-93B7-4B35-AD56-6B2B0BDC1258}" presName="invisiNode" presStyleLbl="node1" presStyleIdx="0" presStyleCnt="4"/>
      <dgm:spPr/>
    </dgm:pt>
    <dgm:pt modelId="{053DA40A-709D-40D6-907C-EBDA645C79A6}" type="pres">
      <dgm:prSet presAssocID="{BBDD5FD0-93B7-4B35-AD56-6B2B0BDC1258}" presName="imagNode" presStyleLbl="fgImgPlace1" presStyleIdx="0" presStyleCnt="4"/>
      <dgm:spPr>
        <a:blipFill dpi="0" rotWithShape="1">
          <a:blip xmlns:r="http://schemas.openxmlformats.org/officeDocument/2006/relationships" r:embed="rId1">
            <a:alphaModFix amt="96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22000" b="-22000"/>
          </a:stretch>
        </a:blipFill>
      </dgm:spPr>
      <dgm:extLst>
        <a:ext uri="{E40237B7-FDA0-4F09-8148-C483321AD2D9}">
          <dgm14:cNvPr xmlns:dgm14="http://schemas.microsoft.com/office/drawing/2010/diagram" id="0" name="" descr="Bullseye"/>
        </a:ext>
      </dgm:extLst>
    </dgm:pt>
    <dgm:pt modelId="{8F981A73-B9B5-4D0E-B7AA-4370F1E2CAEB}" type="pres">
      <dgm:prSet presAssocID="{D9A85246-D410-4ED5-B2E8-A20C76296416}" presName="sibTrans" presStyleLbl="sibTrans2D1" presStyleIdx="0" presStyleCnt="0"/>
      <dgm:spPr/>
    </dgm:pt>
    <dgm:pt modelId="{CC18ED3C-5440-4A27-BA25-77A0BCB7644F}" type="pres">
      <dgm:prSet presAssocID="{DB938B2C-66A2-445D-9E80-6CBA83918780}" presName="compNode" presStyleCnt="0"/>
      <dgm:spPr/>
    </dgm:pt>
    <dgm:pt modelId="{61034223-0369-4E81-BCF0-41DEC9143C32}" type="pres">
      <dgm:prSet presAssocID="{DB938B2C-66A2-445D-9E80-6CBA83918780}" presName="node" presStyleLbl="node1" presStyleIdx="1" presStyleCnt="4">
        <dgm:presLayoutVars>
          <dgm:bulletEnabled val="1"/>
        </dgm:presLayoutVars>
      </dgm:prSet>
      <dgm:spPr/>
    </dgm:pt>
    <dgm:pt modelId="{7926E31B-3BDF-430F-BEE3-DCB7C4FED765}" type="pres">
      <dgm:prSet presAssocID="{DB938B2C-66A2-445D-9E80-6CBA83918780}" presName="invisiNode" presStyleLbl="node1" presStyleIdx="1" presStyleCnt="4"/>
      <dgm:spPr/>
    </dgm:pt>
    <dgm:pt modelId="{BDE5C680-427D-4321-8DCE-24F7997698B5}" type="pres">
      <dgm:prSet presAssocID="{DB938B2C-66A2-445D-9E80-6CBA83918780}" presName="imagNode" presStyleLbl="fgImgPlac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22000" b="-22000"/>
          </a:stretch>
        </a:blipFill>
      </dgm:spPr>
      <dgm:extLst>
        <a:ext uri="{E40237B7-FDA0-4F09-8148-C483321AD2D9}">
          <dgm14:cNvPr xmlns:dgm14="http://schemas.microsoft.com/office/drawing/2010/diagram" id="0" name="" descr="Circles with arrows"/>
        </a:ext>
      </dgm:extLst>
    </dgm:pt>
    <dgm:pt modelId="{C3F90D81-CD0D-4F6F-B901-B22BA8F39AB6}" type="pres">
      <dgm:prSet presAssocID="{AC357A6A-24B0-4978-BF04-19BF734A50A3}" presName="sibTrans" presStyleLbl="sibTrans2D1" presStyleIdx="0" presStyleCnt="0"/>
      <dgm:spPr/>
    </dgm:pt>
    <dgm:pt modelId="{F4D42AA7-39F4-485B-B6F5-D87A1ACD41CA}" type="pres">
      <dgm:prSet presAssocID="{AA8A7884-A78A-4252-A382-4CD1FF578165}" presName="compNode" presStyleCnt="0"/>
      <dgm:spPr/>
    </dgm:pt>
    <dgm:pt modelId="{F4F9E768-C8E8-49AA-BDC6-CF72304EDD9B}" type="pres">
      <dgm:prSet presAssocID="{AA8A7884-A78A-4252-A382-4CD1FF578165}" presName="node" presStyleLbl="node1" presStyleIdx="2" presStyleCnt="4">
        <dgm:presLayoutVars>
          <dgm:bulletEnabled val="1"/>
        </dgm:presLayoutVars>
      </dgm:prSet>
      <dgm:spPr/>
    </dgm:pt>
    <dgm:pt modelId="{C9E30AAE-16AD-41F3-BEEA-B7F2F3D5E301}" type="pres">
      <dgm:prSet presAssocID="{AA8A7884-A78A-4252-A382-4CD1FF578165}" presName="invisiNode" presStyleLbl="node1" presStyleIdx="2" presStyleCnt="4"/>
      <dgm:spPr/>
    </dgm:pt>
    <dgm:pt modelId="{0D451CEB-B6A2-42D2-8B9B-E03D260A9B8A}" type="pres">
      <dgm:prSet presAssocID="{AA8A7884-A78A-4252-A382-4CD1FF578165}" presName="imagNode" presStyleLbl="fgImgPlac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22000" b="-22000"/>
          </a:stretch>
        </a:blipFill>
      </dgm:spPr>
      <dgm:extLst>
        <a:ext uri="{E40237B7-FDA0-4F09-8148-C483321AD2D9}">
          <dgm14:cNvPr xmlns:dgm14="http://schemas.microsoft.com/office/drawing/2010/diagram" id="0" name="" descr="Users"/>
        </a:ext>
      </dgm:extLst>
    </dgm:pt>
    <dgm:pt modelId="{88F65BA9-DA82-47EE-BCBB-BE1DC2A031CC}" type="pres">
      <dgm:prSet presAssocID="{21E025A7-A439-4929-A16B-8CBA940C1436}" presName="sibTrans" presStyleLbl="sibTrans2D1" presStyleIdx="0" presStyleCnt="0"/>
      <dgm:spPr/>
    </dgm:pt>
    <dgm:pt modelId="{FD516614-A236-4611-A1B7-16BF2C4FCCFC}" type="pres">
      <dgm:prSet presAssocID="{E29D8F58-B901-4F04-8F9B-C2C80F4BC924}" presName="compNode" presStyleCnt="0"/>
      <dgm:spPr/>
    </dgm:pt>
    <dgm:pt modelId="{63118847-A6A7-4295-A0BC-824DB853EAB9}" type="pres">
      <dgm:prSet presAssocID="{E29D8F58-B901-4F04-8F9B-C2C80F4BC924}" presName="node" presStyleLbl="node1" presStyleIdx="3" presStyleCnt="4">
        <dgm:presLayoutVars>
          <dgm:bulletEnabled val="1"/>
        </dgm:presLayoutVars>
      </dgm:prSet>
      <dgm:spPr/>
    </dgm:pt>
    <dgm:pt modelId="{3BA8FEC6-AD79-4B1A-B44C-D5FCA88ADD55}" type="pres">
      <dgm:prSet presAssocID="{E29D8F58-B901-4F04-8F9B-C2C80F4BC924}" presName="invisiNode" presStyleLbl="node1" presStyleIdx="3" presStyleCnt="4"/>
      <dgm:spPr/>
    </dgm:pt>
    <dgm:pt modelId="{D52EC4BF-2FDD-4B0A-929F-9C4572978CBB}" type="pres">
      <dgm:prSet presAssocID="{E29D8F58-B901-4F04-8F9B-C2C80F4BC924}" presName="imagNode" presStyleLbl="fgImgPlac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22000" b="-22000"/>
          </a:stretch>
        </a:blipFill>
      </dgm:spPr>
      <dgm:extLst>
        <a:ext uri="{E40237B7-FDA0-4F09-8148-C483321AD2D9}">
          <dgm14:cNvPr xmlns:dgm14="http://schemas.microsoft.com/office/drawing/2010/diagram" id="0" name="" descr="Atom"/>
        </a:ext>
      </dgm:extLst>
    </dgm:pt>
  </dgm:ptLst>
  <dgm:cxnLst>
    <dgm:cxn modelId="{170F302B-FDA9-4A9F-91A5-24D735EF991F}" type="presOf" srcId="{AC357A6A-24B0-4978-BF04-19BF734A50A3}" destId="{C3F90D81-CD0D-4F6F-B901-B22BA8F39AB6}" srcOrd="0" destOrd="0" presId="urn:microsoft.com/office/officeart/2005/8/layout/pList2"/>
    <dgm:cxn modelId="{2EAEE132-D511-4630-8C0D-F228700DF335}" type="presOf" srcId="{3ACD86F2-6E09-45B2-9036-5FA8DE4D28CA}" destId="{3C4E3240-10DD-47D0-AF46-38EBCB37BF88}" srcOrd="0" destOrd="0" presId="urn:microsoft.com/office/officeart/2005/8/layout/pList2"/>
    <dgm:cxn modelId="{7E540B6A-3C75-4E58-8D7C-426DA26417D5}" srcId="{3ACD86F2-6E09-45B2-9036-5FA8DE4D28CA}" destId="{AA8A7884-A78A-4252-A382-4CD1FF578165}" srcOrd="2" destOrd="0" parTransId="{1363886E-14BB-4DA9-98D5-8F44483688A0}" sibTransId="{21E025A7-A439-4929-A16B-8CBA940C1436}"/>
    <dgm:cxn modelId="{03BA089F-3958-4B32-8E5E-EE0ED3541C9E}" srcId="{3ACD86F2-6E09-45B2-9036-5FA8DE4D28CA}" destId="{DB938B2C-66A2-445D-9E80-6CBA83918780}" srcOrd="1" destOrd="0" parTransId="{4C688EEC-4752-4355-975D-A95116AA1008}" sibTransId="{AC357A6A-24B0-4978-BF04-19BF734A50A3}"/>
    <dgm:cxn modelId="{4164FDA3-2DFF-47C2-9EFE-30859B033776}" srcId="{3ACD86F2-6E09-45B2-9036-5FA8DE4D28CA}" destId="{BBDD5FD0-93B7-4B35-AD56-6B2B0BDC1258}" srcOrd="0" destOrd="0" parTransId="{44699AA0-2313-465E-8740-9700C0653FFF}" sibTransId="{D9A85246-D410-4ED5-B2E8-A20C76296416}"/>
    <dgm:cxn modelId="{A38A21A4-3981-4441-8298-F4CB8BDCCC73}" type="presOf" srcId="{AA8A7884-A78A-4252-A382-4CD1FF578165}" destId="{F4F9E768-C8E8-49AA-BDC6-CF72304EDD9B}" srcOrd="0" destOrd="0" presId="urn:microsoft.com/office/officeart/2005/8/layout/pList2"/>
    <dgm:cxn modelId="{0A61F2BC-917C-4825-A42C-551A7844C485}" type="presOf" srcId="{21E025A7-A439-4929-A16B-8CBA940C1436}" destId="{88F65BA9-DA82-47EE-BCBB-BE1DC2A031CC}" srcOrd="0" destOrd="0" presId="urn:microsoft.com/office/officeart/2005/8/layout/pList2"/>
    <dgm:cxn modelId="{9B32D5BF-FC66-431A-B201-F478B70F28EA}" srcId="{3ACD86F2-6E09-45B2-9036-5FA8DE4D28CA}" destId="{E29D8F58-B901-4F04-8F9B-C2C80F4BC924}" srcOrd="3" destOrd="0" parTransId="{60976A16-0048-41CE-A27E-21EC6D5E26AE}" sibTransId="{6F4E3A0A-C5A4-4A27-AA6C-3A61B2C2FCEC}"/>
    <dgm:cxn modelId="{24900ACC-F0D9-4F47-BB50-8AF8A27A14BE}" type="presOf" srcId="{D9A85246-D410-4ED5-B2E8-A20C76296416}" destId="{8F981A73-B9B5-4D0E-B7AA-4370F1E2CAEB}" srcOrd="0" destOrd="0" presId="urn:microsoft.com/office/officeart/2005/8/layout/pList2"/>
    <dgm:cxn modelId="{41D06EE2-867F-49B6-BBC8-6045D530990A}" type="presOf" srcId="{DB938B2C-66A2-445D-9E80-6CBA83918780}" destId="{61034223-0369-4E81-BCF0-41DEC9143C32}" srcOrd="0" destOrd="0" presId="urn:microsoft.com/office/officeart/2005/8/layout/pList2"/>
    <dgm:cxn modelId="{BEC07AE5-A460-4A03-BBAD-2680835220E7}" type="presOf" srcId="{E29D8F58-B901-4F04-8F9B-C2C80F4BC924}" destId="{63118847-A6A7-4295-A0BC-824DB853EAB9}" srcOrd="0" destOrd="0" presId="urn:microsoft.com/office/officeart/2005/8/layout/pList2"/>
    <dgm:cxn modelId="{4C7F9DF3-6307-4686-9BA9-2765932D0D01}" type="presOf" srcId="{BBDD5FD0-93B7-4B35-AD56-6B2B0BDC1258}" destId="{CE05EF54-BC55-4846-9D46-F61279F0FFAD}" srcOrd="0" destOrd="0" presId="urn:microsoft.com/office/officeart/2005/8/layout/pList2"/>
    <dgm:cxn modelId="{96FB8F3E-2E00-4503-A954-BF4B5C11D2C2}" type="presParOf" srcId="{3C4E3240-10DD-47D0-AF46-38EBCB37BF88}" destId="{9CF01772-B293-45F0-9941-F1140DF422FD}" srcOrd="0" destOrd="0" presId="urn:microsoft.com/office/officeart/2005/8/layout/pList2"/>
    <dgm:cxn modelId="{8565FE44-AF99-406F-9C0E-448B104C5CB6}" type="presParOf" srcId="{3C4E3240-10DD-47D0-AF46-38EBCB37BF88}" destId="{18232D4A-F1B1-4A0A-8ED6-40D79157D5C1}" srcOrd="1" destOrd="0" presId="urn:microsoft.com/office/officeart/2005/8/layout/pList2"/>
    <dgm:cxn modelId="{6866CACC-653B-401C-9B27-155820D4A443}" type="presParOf" srcId="{18232D4A-F1B1-4A0A-8ED6-40D79157D5C1}" destId="{5B1706EF-F7EC-4755-B987-A18B32222E27}" srcOrd="0" destOrd="0" presId="urn:microsoft.com/office/officeart/2005/8/layout/pList2"/>
    <dgm:cxn modelId="{EA45C782-8402-41B4-B4E9-3DCF7B129370}" type="presParOf" srcId="{5B1706EF-F7EC-4755-B987-A18B32222E27}" destId="{CE05EF54-BC55-4846-9D46-F61279F0FFAD}" srcOrd="0" destOrd="0" presId="urn:microsoft.com/office/officeart/2005/8/layout/pList2"/>
    <dgm:cxn modelId="{3C46E933-EAB7-4A6C-9412-2C51E03D287E}" type="presParOf" srcId="{5B1706EF-F7EC-4755-B987-A18B32222E27}" destId="{BDFBD88F-CB80-4F46-A0A0-BD5B35EF8154}" srcOrd="1" destOrd="0" presId="urn:microsoft.com/office/officeart/2005/8/layout/pList2"/>
    <dgm:cxn modelId="{B40D66E5-1B9F-44C9-A21D-BE9AEA1C4E77}" type="presParOf" srcId="{5B1706EF-F7EC-4755-B987-A18B32222E27}" destId="{053DA40A-709D-40D6-907C-EBDA645C79A6}" srcOrd="2" destOrd="0" presId="urn:microsoft.com/office/officeart/2005/8/layout/pList2"/>
    <dgm:cxn modelId="{914FBBA6-4979-454D-9D08-E05350665A8D}" type="presParOf" srcId="{18232D4A-F1B1-4A0A-8ED6-40D79157D5C1}" destId="{8F981A73-B9B5-4D0E-B7AA-4370F1E2CAEB}" srcOrd="1" destOrd="0" presId="urn:microsoft.com/office/officeart/2005/8/layout/pList2"/>
    <dgm:cxn modelId="{A995C301-56C2-4D0E-8DFF-5A83240621A0}" type="presParOf" srcId="{18232D4A-F1B1-4A0A-8ED6-40D79157D5C1}" destId="{CC18ED3C-5440-4A27-BA25-77A0BCB7644F}" srcOrd="2" destOrd="0" presId="urn:microsoft.com/office/officeart/2005/8/layout/pList2"/>
    <dgm:cxn modelId="{7612DC66-8301-470D-BCB2-962196708001}" type="presParOf" srcId="{CC18ED3C-5440-4A27-BA25-77A0BCB7644F}" destId="{61034223-0369-4E81-BCF0-41DEC9143C32}" srcOrd="0" destOrd="0" presId="urn:microsoft.com/office/officeart/2005/8/layout/pList2"/>
    <dgm:cxn modelId="{DA542011-433C-4AF7-A9FA-EDB5E6D27FA4}" type="presParOf" srcId="{CC18ED3C-5440-4A27-BA25-77A0BCB7644F}" destId="{7926E31B-3BDF-430F-BEE3-DCB7C4FED765}" srcOrd="1" destOrd="0" presId="urn:microsoft.com/office/officeart/2005/8/layout/pList2"/>
    <dgm:cxn modelId="{36EC0DFB-FC49-497A-B2C7-B82A7AA296A3}" type="presParOf" srcId="{CC18ED3C-5440-4A27-BA25-77A0BCB7644F}" destId="{BDE5C680-427D-4321-8DCE-24F7997698B5}" srcOrd="2" destOrd="0" presId="urn:microsoft.com/office/officeart/2005/8/layout/pList2"/>
    <dgm:cxn modelId="{914B173A-97C7-4265-A6D3-02CB503A0214}" type="presParOf" srcId="{18232D4A-F1B1-4A0A-8ED6-40D79157D5C1}" destId="{C3F90D81-CD0D-4F6F-B901-B22BA8F39AB6}" srcOrd="3" destOrd="0" presId="urn:microsoft.com/office/officeart/2005/8/layout/pList2"/>
    <dgm:cxn modelId="{D0AABBF9-DBEE-4FD6-AFCE-C51F62E5F0C9}" type="presParOf" srcId="{18232D4A-F1B1-4A0A-8ED6-40D79157D5C1}" destId="{F4D42AA7-39F4-485B-B6F5-D87A1ACD41CA}" srcOrd="4" destOrd="0" presId="urn:microsoft.com/office/officeart/2005/8/layout/pList2"/>
    <dgm:cxn modelId="{9F6B143A-11BE-41B6-8070-1B2F3BD338F1}" type="presParOf" srcId="{F4D42AA7-39F4-485B-B6F5-D87A1ACD41CA}" destId="{F4F9E768-C8E8-49AA-BDC6-CF72304EDD9B}" srcOrd="0" destOrd="0" presId="urn:microsoft.com/office/officeart/2005/8/layout/pList2"/>
    <dgm:cxn modelId="{6AACEE6A-680B-4D77-8111-5F640011A314}" type="presParOf" srcId="{F4D42AA7-39F4-485B-B6F5-D87A1ACD41CA}" destId="{C9E30AAE-16AD-41F3-BEEA-B7F2F3D5E301}" srcOrd="1" destOrd="0" presId="urn:microsoft.com/office/officeart/2005/8/layout/pList2"/>
    <dgm:cxn modelId="{1286B26C-1963-49E4-B0D3-F750123F3628}" type="presParOf" srcId="{F4D42AA7-39F4-485B-B6F5-D87A1ACD41CA}" destId="{0D451CEB-B6A2-42D2-8B9B-E03D260A9B8A}" srcOrd="2" destOrd="0" presId="urn:microsoft.com/office/officeart/2005/8/layout/pList2"/>
    <dgm:cxn modelId="{1127B092-70BD-42D8-A509-4BB40AF9FBCC}" type="presParOf" srcId="{18232D4A-F1B1-4A0A-8ED6-40D79157D5C1}" destId="{88F65BA9-DA82-47EE-BCBB-BE1DC2A031CC}" srcOrd="5" destOrd="0" presId="urn:microsoft.com/office/officeart/2005/8/layout/pList2"/>
    <dgm:cxn modelId="{93FBC975-A30B-44AA-AC82-9B5395BF4743}" type="presParOf" srcId="{18232D4A-F1B1-4A0A-8ED6-40D79157D5C1}" destId="{FD516614-A236-4611-A1B7-16BF2C4FCCFC}" srcOrd="6" destOrd="0" presId="urn:microsoft.com/office/officeart/2005/8/layout/pList2"/>
    <dgm:cxn modelId="{7D32C7C3-E5D0-425D-BD6F-A0C510C1A05F}" type="presParOf" srcId="{FD516614-A236-4611-A1B7-16BF2C4FCCFC}" destId="{63118847-A6A7-4295-A0BC-824DB853EAB9}" srcOrd="0" destOrd="0" presId="urn:microsoft.com/office/officeart/2005/8/layout/pList2"/>
    <dgm:cxn modelId="{28335D1C-90E0-4A64-AECC-A6A0510DB478}" type="presParOf" srcId="{FD516614-A236-4611-A1B7-16BF2C4FCCFC}" destId="{3BA8FEC6-AD79-4B1A-B44C-D5FCA88ADD55}" srcOrd="1" destOrd="0" presId="urn:microsoft.com/office/officeart/2005/8/layout/pList2"/>
    <dgm:cxn modelId="{871B4956-87D2-4742-A397-FC2D3202C42A}" type="presParOf" srcId="{FD516614-A236-4611-A1B7-16BF2C4FCCFC}" destId="{D52EC4BF-2FDD-4B0A-929F-9C4572978CBB}" srcOrd="2" destOrd="0" presId="urn:microsoft.com/office/officeart/2005/8/layout/pList2"/>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F65BD0-442E-438D-9DAB-3797574031F1}"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GB"/>
        </a:p>
      </dgm:t>
    </dgm:pt>
    <dgm:pt modelId="{952FF424-7423-4F8F-8BE3-39D7DCE6C38D}">
      <dgm:prSet phldrT="[Text]" custT="1"/>
      <dgm:spPr/>
      <dgm:t>
        <a:bodyPr/>
        <a:lstStyle/>
        <a:p>
          <a:r>
            <a:rPr lang="en-US" sz="1200" dirty="0">
              <a:latin typeface="+mj-lt"/>
            </a:rPr>
            <a:t>Region has set the ball rolling towards low carbon development. Some of the indicators are performing well towards target achievement like access to electricity and clean cooking.</a:t>
          </a:r>
          <a:endParaRPr lang="en-GB" sz="1200" dirty="0">
            <a:latin typeface="+mj-lt"/>
          </a:endParaRPr>
        </a:p>
      </dgm:t>
    </dgm:pt>
    <dgm:pt modelId="{F0E22349-1A23-438F-B0EB-2283F1609F6E}" type="parTrans" cxnId="{1EA42144-1A78-4943-A974-D4A40FADC5EC}">
      <dgm:prSet/>
      <dgm:spPr/>
      <dgm:t>
        <a:bodyPr/>
        <a:lstStyle/>
        <a:p>
          <a:endParaRPr lang="en-GB" sz="1200">
            <a:latin typeface="+mj-lt"/>
          </a:endParaRPr>
        </a:p>
      </dgm:t>
    </dgm:pt>
    <dgm:pt modelId="{0442ADD3-D59B-472D-BFE7-96C04B495C41}" type="sibTrans" cxnId="{1EA42144-1A78-4943-A974-D4A40FADC5EC}">
      <dgm:prSet/>
      <dgm:spPr/>
      <dgm:t>
        <a:bodyPr/>
        <a:lstStyle/>
        <a:p>
          <a:endParaRPr lang="en-GB" sz="1200">
            <a:latin typeface="+mj-lt"/>
          </a:endParaRPr>
        </a:p>
      </dgm:t>
    </dgm:pt>
    <dgm:pt modelId="{6C66B17A-4FB5-41E9-BF50-68584A9D6E3A}">
      <dgm:prSet phldrT="[Text]" custT="1"/>
      <dgm:spPr/>
      <dgm:t>
        <a:bodyPr/>
        <a:lstStyle/>
        <a:p>
          <a:r>
            <a:rPr lang="en-US" sz="1200" dirty="0">
              <a:latin typeface="+mj-lt"/>
            </a:rPr>
            <a:t>Renewable energy share is not increasing in the region as it was expected. It is evident that is additional support is required.</a:t>
          </a:r>
          <a:endParaRPr lang="en-GB" sz="1200" dirty="0">
            <a:latin typeface="+mj-lt"/>
          </a:endParaRPr>
        </a:p>
      </dgm:t>
    </dgm:pt>
    <dgm:pt modelId="{5420CB0A-476F-44E1-BCAF-C221E2702DAB}" type="parTrans" cxnId="{CFEC3F4D-26D0-4A58-8D9D-ED8F7B30DAB7}">
      <dgm:prSet/>
      <dgm:spPr/>
      <dgm:t>
        <a:bodyPr/>
        <a:lstStyle/>
        <a:p>
          <a:endParaRPr lang="en-GB" sz="1200">
            <a:latin typeface="+mj-lt"/>
          </a:endParaRPr>
        </a:p>
      </dgm:t>
    </dgm:pt>
    <dgm:pt modelId="{BB1592AD-BB87-4493-A860-7A02FADBE330}" type="sibTrans" cxnId="{CFEC3F4D-26D0-4A58-8D9D-ED8F7B30DAB7}">
      <dgm:prSet/>
      <dgm:spPr/>
      <dgm:t>
        <a:bodyPr/>
        <a:lstStyle/>
        <a:p>
          <a:endParaRPr lang="en-GB" sz="1200">
            <a:latin typeface="+mj-lt"/>
          </a:endParaRPr>
        </a:p>
      </dgm:t>
    </dgm:pt>
    <dgm:pt modelId="{89933C4D-822D-4513-8AED-E3854E27B2C5}">
      <dgm:prSet phldrT="[Text]" custT="1"/>
      <dgm:spPr/>
      <dgm:t>
        <a:bodyPr/>
        <a:lstStyle/>
        <a:p>
          <a:r>
            <a:rPr lang="en-US" sz="1200" dirty="0">
              <a:latin typeface="+mj-lt"/>
            </a:rPr>
            <a:t>NDC targets in the region are often achievable and thus can be revised with higher emissions reduction.</a:t>
          </a:r>
          <a:endParaRPr lang="en-GB" sz="1200" dirty="0">
            <a:latin typeface="+mj-lt"/>
          </a:endParaRPr>
        </a:p>
      </dgm:t>
    </dgm:pt>
    <dgm:pt modelId="{62907AC2-0C88-4D1C-ADD0-28836BBC66EC}" type="parTrans" cxnId="{1468AEF0-AE30-4FD2-BA44-BDD95DFF7B77}">
      <dgm:prSet/>
      <dgm:spPr/>
      <dgm:t>
        <a:bodyPr/>
        <a:lstStyle/>
        <a:p>
          <a:endParaRPr lang="en-GB" sz="1200">
            <a:latin typeface="+mj-lt"/>
          </a:endParaRPr>
        </a:p>
      </dgm:t>
    </dgm:pt>
    <dgm:pt modelId="{1B35F232-BD63-4139-8E4F-D057F2539665}" type="sibTrans" cxnId="{1468AEF0-AE30-4FD2-BA44-BDD95DFF7B77}">
      <dgm:prSet/>
      <dgm:spPr/>
      <dgm:t>
        <a:bodyPr/>
        <a:lstStyle/>
        <a:p>
          <a:endParaRPr lang="en-GB" sz="1200">
            <a:latin typeface="+mj-lt"/>
          </a:endParaRPr>
        </a:p>
      </dgm:t>
    </dgm:pt>
    <dgm:pt modelId="{2F0620B2-E97A-4B17-B57E-BD8CE9D205C4}">
      <dgm:prSet phldrT="[Text]" custT="1"/>
      <dgm:spPr/>
      <dgm:t>
        <a:bodyPr/>
        <a:lstStyle/>
        <a:p>
          <a:r>
            <a:rPr lang="en-US" sz="1200" dirty="0">
              <a:latin typeface="+mj-lt"/>
            </a:rPr>
            <a:t>Post COVID-19 pandemic, regional economy will be very weak and thus the initial target achievement might be affected. Thus, cost base priority of mitigation actions will be important.</a:t>
          </a:r>
          <a:endParaRPr lang="en-GB" sz="1200" dirty="0">
            <a:latin typeface="+mj-lt"/>
          </a:endParaRPr>
        </a:p>
      </dgm:t>
    </dgm:pt>
    <dgm:pt modelId="{B1901765-5B2F-4C9F-8765-7F99F3B6BF2D}" type="parTrans" cxnId="{289E3499-8607-4713-A1D7-E07211A2F752}">
      <dgm:prSet/>
      <dgm:spPr/>
      <dgm:t>
        <a:bodyPr/>
        <a:lstStyle/>
        <a:p>
          <a:endParaRPr lang="en-GB" sz="1200">
            <a:latin typeface="+mj-lt"/>
          </a:endParaRPr>
        </a:p>
      </dgm:t>
    </dgm:pt>
    <dgm:pt modelId="{63A5808E-9321-491D-9A62-61C985238621}" type="sibTrans" cxnId="{289E3499-8607-4713-A1D7-E07211A2F752}">
      <dgm:prSet/>
      <dgm:spPr/>
      <dgm:t>
        <a:bodyPr/>
        <a:lstStyle/>
        <a:p>
          <a:endParaRPr lang="en-GB" sz="1200">
            <a:latin typeface="+mj-lt"/>
          </a:endParaRPr>
        </a:p>
      </dgm:t>
    </dgm:pt>
    <dgm:pt modelId="{B53CBAC1-6CFC-41D7-B4F8-D07C576AEF8B}">
      <dgm:prSet phldrT="[Text]" custT="1"/>
      <dgm:spPr>
        <a:solidFill>
          <a:schemeClr val="accent6">
            <a:lumMod val="75000"/>
          </a:schemeClr>
        </a:solidFill>
      </dgm:spPr>
      <dgm:t>
        <a:bodyPr/>
        <a:lstStyle/>
        <a:p>
          <a:r>
            <a:rPr lang="en-US" sz="1200" dirty="0">
              <a:latin typeface="+mj-lt"/>
            </a:rPr>
            <a:t>Demand side mitigation measure are often less expensive but less important in NDC activity list. Under current situation, countries should reconsider those activities like industrial EE and decarbonization, building energy efficiency, non-motorized transportation, use of inland water ways as suitable options.</a:t>
          </a:r>
          <a:endParaRPr lang="en-GB" sz="1200" dirty="0">
            <a:latin typeface="+mj-lt"/>
          </a:endParaRPr>
        </a:p>
      </dgm:t>
    </dgm:pt>
    <dgm:pt modelId="{40738938-AC29-4867-8C0C-3737545BA18B}" type="parTrans" cxnId="{8ECA1A98-B67B-4DFA-9703-0EDF2A62F4B7}">
      <dgm:prSet/>
      <dgm:spPr/>
      <dgm:t>
        <a:bodyPr/>
        <a:lstStyle/>
        <a:p>
          <a:endParaRPr lang="en-GB" sz="1200">
            <a:latin typeface="+mj-lt"/>
          </a:endParaRPr>
        </a:p>
      </dgm:t>
    </dgm:pt>
    <dgm:pt modelId="{0B64A582-09EF-465A-8059-6069B8514C36}" type="sibTrans" cxnId="{8ECA1A98-B67B-4DFA-9703-0EDF2A62F4B7}">
      <dgm:prSet/>
      <dgm:spPr/>
      <dgm:t>
        <a:bodyPr/>
        <a:lstStyle/>
        <a:p>
          <a:endParaRPr lang="en-GB" sz="1200">
            <a:latin typeface="+mj-lt"/>
          </a:endParaRPr>
        </a:p>
      </dgm:t>
    </dgm:pt>
    <dgm:pt modelId="{2C449A58-AA8A-4883-BDA0-9ACA6977375E}">
      <dgm:prSet phldrT="[Text]" custT="1"/>
      <dgm:spPr/>
      <dgm:t>
        <a:bodyPr/>
        <a:lstStyle/>
        <a:p>
          <a:r>
            <a:rPr lang="en-US" sz="1200" dirty="0">
              <a:latin typeface="+mj-lt"/>
            </a:rPr>
            <a:t>Demand side target based NDC could be low cost mitigation options for the countries.</a:t>
          </a:r>
        </a:p>
      </dgm:t>
    </dgm:pt>
    <dgm:pt modelId="{85ECE097-CA7E-4FCB-9073-8EC72CB6E2B1}" type="parTrans" cxnId="{9A624BD1-6B0D-4F84-B2C3-2B536CD6A584}">
      <dgm:prSet/>
      <dgm:spPr/>
      <dgm:t>
        <a:bodyPr/>
        <a:lstStyle/>
        <a:p>
          <a:endParaRPr lang="en-GB" sz="1200">
            <a:latin typeface="+mj-lt"/>
          </a:endParaRPr>
        </a:p>
      </dgm:t>
    </dgm:pt>
    <dgm:pt modelId="{DC2F1584-492D-4D1F-8899-D19FBF201896}" type="sibTrans" cxnId="{9A624BD1-6B0D-4F84-B2C3-2B536CD6A584}">
      <dgm:prSet/>
      <dgm:spPr/>
      <dgm:t>
        <a:bodyPr/>
        <a:lstStyle/>
        <a:p>
          <a:endParaRPr lang="en-GB" sz="1200">
            <a:latin typeface="+mj-lt"/>
          </a:endParaRPr>
        </a:p>
      </dgm:t>
    </dgm:pt>
    <dgm:pt modelId="{97B2284A-9992-4C83-BBEC-C1EF8ACC90E3}">
      <dgm:prSet phldrT="[Text]" custT="1"/>
      <dgm:spPr/>
      <dgm:t>
        <a:bodyPr/>
        <a:lstStyle/>
        <a:p>
          <a:r>
            <a:rPr lang="en-US" sz="1200" dirty="0">
              <a:latin typeface="+mj-lt"/>
            </a:rPr>
            <a:t>Renewable energy requires continuous policy support for its advancement. However, storage technologies could be the game changer that can fast-track the implementation of RE.</a:t>
          </a:r>
        </a:p>
      </dgm:t>
    </dgm:pt>
    <dgm:pt modelId="{E9C1E979-EC15-4AAE-BA49-6CABFA1BEDE7}" type="parTrans" cxnId="{F782EF0C-8C2B-4E5B-BA26-6DB68ED7EDBB}">
      <dgm:prSet/>
      <dgm:spPr/>
      <dgm:t>
        <a:bodyPr/>
        <a:lstStyle/>
        <a:p>
          <a:endParaRPr lang="en-GB" sz="1200">
            <a:latin typeface="+mj-lt"/>
          </a:endParaRPr>
        </a:p>
      </dgm:t>
    </dgm:pt>
    <dgm:pt modelId="{11541F08-5D80-4DBD-BF52-CBFB7C91CC53}" type="sibTrans" cxnId="{F782EF0C-8C2B-4E5B-BA26-6DB68ED7EDBB}">
      <dgm:prSet/>
      <dgm:spPr/>
      <dgm:t>
        <a:bodyPr/>
        <a:lstStyle/>
        <a:p>
          <a:endParaRPr lang="en-GB" sz="1200">
            <a:latin typeface="+mj-lt"/>
          </a:endParaRPr>
        </a:p>
      </dgm:t>
    </dgm:pt>
    <dgm:pt modelId="{8F031A4C-E9E4-4A80-A008-41A9254E5628}" type="pres">
      <dgm:prSet presAssocID="{77F65BD0-442E-438D-9DAB-3797574031F1}" presName="diagram" presStyleCnt="0">
        <dgm:presLayoutVars>
          <dgm:dir/>
          <dgm:resizeHandles val="exact"/>
        </dgm:presLayoutVars>
      </dgm:prSet>
      <dgm:spPr/>
    </dgm:pt>
    <dgm:pt modelId="{F2EE21CF-CE82-46CB-892E-0ABFCF74A4E3}" type="pres">
      <dgm:prSet presAssocID="{952FF424-7423-4F8F-8BE3-39D7DCE6C38D}" presName="node" presStyleLbl="node1" presStyleIdx="0" presStyleCnt="7">
        <dgm:presLayoutVars>
          <dgm:bulletEnabled val="1"/>
        </dgm:presLayoutVars>
      </dgm:prSet>
      <dgm:spPr/>
    </dgm:pt>
    <dgm:pt modelId="{745CF1FB-6E32-4396-877E-67B47627424F}" type="pres">
      <dgm:prSet presAssocID="{0442ADD3-D59B-472D-BFE7-96C04B495C41}" presName="sibTrans" presStyleCnt="0"/>
      <dgm:spPr/>
    </dgm:pt>
    <dgm:pt modelId="{F7D3E7B1-2DDE-4341-BA4E-946B29CF853C}" type="pres">
      <dgm:prSet presAssocID="{6C66B17A-4FB5-41E9-BF50-68584A9D6E3A}" presName="node" presStyleLbl="node1" presStyleIdx="1" presStyleCnt="7">
        <dgm:presLayoutVars>
          <dgm:bulletEnabled val="1"/>
        </dgm:presLayoutVars>
      </dgm:prSet>
      <dgm:spPr/>
    </dgm:pt>
    <dgm:pt modelId="{E00A297A-DAA3-4132-92AF-EC493F636775}" type="pres">
      <dgm:prSet presAssocID="{BB1592AD-BB87-4493-A860-7A02FADBE330}" presName="sibTrans" presStyleCnt="0"/>
      <dgm:spPr/>
    </dgm:pt>
    <dgm:pt modelId="{03208466-0018-42D3-AFD4-7A7AF55A3B28}" type="pres">
      <dgm:prSet presAssocID="{89933C4D-822D-4513-8AED-E3854E27B2C5}" presName="node" presStyleLbl="node1" presStyleIdx="2" presStyleCnt="7">
        <dgm:presLayoutVars>
          <dgm:bulletEnabled val="1"/>
        </dgm:presLayoutVars>
      </dgm:prSet>
      <dgm:spPr/>
    </dgm:pt>
    <dgm:pt modelId="{3F930A93-ECC4-4B35-A43E-A9DE020AB971}" type="pres">
      <dgm:prSet presAssocID="{1B35F232-BD63-4139-8E4F-D057F2539665}" presName="sibTrans" presStyleCnt="0"/>
      <dgm:spPr/>
    </dgm:pt>
    <dgm:pt modelId="{D2B02D99-CCD5-43BE-B11D-2F705A0C6B65}" type="pres">
      <dgm:prSet presAssocID="{2F0620B2-E97A-4B17-B57E-BD8CE9D205C4}" presName="node" presStyleLbl="node1" presStyleIdx="3" presStyleCnt="7">
        <dgm:presLayoutVars>
          <dgm:bulletEnabled val="1"/>
        </dgm:presLayoutVars>
      </dgm:prSet>
      <dgm:spPr/>
    </dgm:pt>
    <dgm:pt modelId="{026B4F6F-B8A8-47D3-A010-44D88F2EE001}" type="pres">
      <dgm:prSet presAssocID="{63A5808E-9321-491D-9A62-61C985238621}" presName="sibTrans" presStyleCnt="0"/>
      <dgm:spPr/>
    </dgm:pt>
    <dgm:pt modelId="{87D1327A-93AE-4EFA-9B02-A14E9787ACB8}" type="pres">
      <dgm:prSet presAssocID="{B53CBAC1-6CFC-41D7-B4F8-D07C576AEF8B}" presName="node" presStyleLbl="node1" presStyleIdx="4" presStyleCnt="7" custScaleX="129554">
        <dgm:presLayoutVars>
          <dgm:bulletEnabled val="1"/>
        </dgm:presLayoutVars>
      </dgm:prSet>
      <dgm:spPr/>
    </dgm:pt>
    <dgm:pt modelId="{A470429C-69C5-4F84-A675-3064A4E3F749}" type="pres">
      <dgm:prSet presAssocID="{0B64A582-09EF-465A-8059-6069B8514C36}" presName="sibTrans" presStyleCnt="0"/>
      <dgm:spPr/>
    </dgm:pt>
    <dgm:pt modelId="{811BD34E-8199-4345-AD70-AB093BA5922F}" type="pres">
      <dgm:prSet presAssocID="{2C449A58-AA8A-4883-BDA0-9ACA6977375E}" presName="node" presStyleLbl="node1" presStyleIdx="5" presStyleCnt="7">
        <dgm:presLayoutVars>
          <dgm:bulletEnabled val="1"/>
        </dgm:presLayoutVars>
      </dgm:prSet>
      <dgm:spPr/>
    </dgm:pt>
    <dgm:pt modelId="{B8EB6FE9-1780-41A3-8B2D-39C1834031FB}" type="pres">
      <dgm:prSet presAssocID="{DC2F1584-492D-4D1F-8899-D19FBF201896}" presName="sibTrans" presStyleCnt="0"/>
      <dgm:spPr/>
    </dgm:pt>
    <dgm:pt modelId="{17912905-53D4-40D0-A1C3-DF9867FC5319}" type="pres">
      <dgm:prSet presAssocID="{97B2284A-9992-4C83-BBEC-C1EF8ACC90E3}" presName="node" presStyleLbl="node1" presStyleIdx="6" presStyleCnt="7">
        <dgm:presLayoutVars>
          <dgm:bulletEnabled val="1"/>
        </dgm:presLayoutVars>
      </dgm:prSet>
      <dgm:spPr/>
    </dgm:pt>
  </dgm:ptLst>
  <dgm:cxnLst>
    <dgm:cxn modelId="{F782EF0C-8C2B-4E5B-BA26-6DB68ED7EDBB}" srcId="{77F65BD0-442E-438D-9DAB-3797574031F1}" destId="{97B2284A-9992-4C83-BBEC-C1EF8ACC90E3}" srcOrd="6" destOrd="0" parTransId="{E9C1E979-EC15-4AAE-BA49-6CABFA1BEDE7}" sibTransId="{11541F08-5D80-4DBD-BF52-CBFB7C91CC53}"/>
    <dgm:cxn modelId="{F4E2600F-43E6-4ABE-9A66-578040DAFA91}" type="presOf" srcId="{2C449A58-AA8A-4883-BDA0-9ACA6977375E}" destId="{811BD34E-8199-4345-AD70-AB093BA5922F}" srcOrd="0" destOrd="0" presId="urn:microsoft.com/office/officeart/2005/8/layout/default"/>
    <dgm:cxn modelId="{8C8DB62C-D2DE-447A-84DD-67101F22C25F}" type="presOf" srcId="{77F65BD0-442E-438D-9DAB-3797574031F1}" destId="{8F031A4C-E9E4-4A80-A008-41A9254E5628}" srcOrd="0" destOrd="0" presId="urn:microsoft.com/office/officeart/2005/8/layout/default"/>
    <dgm:cxn modelId="{8BDB633E-F055-425E-889D-E194DBC55AD1}" type="presOf" srcId="{89933C4D-822D-4513-8AED-E3854E27B2C5}" destId="{03208466-0018-42D3-AFD4-7A7AF55A3B28}" srcOrd="0" destOrd="0" presId="urn:microsoft.com/office/officeart/2005/8/layout/default"/>
    <dgm:cxn modelId="{1EA42144-1A78-4943-A974-D4A40FADC5EC}" srcId="{77F65BD0-442E-438D-9DAB-3797574031F1}" destId="{952FF424-7423-4F8F-8BE3-39D7DCE6C38D}" srcOrd="0" destOrd="0" parTransId="{F0E22349-1A23-438F-B0EB-2283F1609F6E}" sibTransId="{0442ADD3-D59B-472D-BFE7-96C04B495C41}"/>
    <dgm:cxn modelId="{90095347-F9BC-48B5-8EA4-EEA533E5C025}" type="presOf" srcId="{97B2284A-9992-4C83-BBEC-C1EF8ACC90E3}" destId="{17912905-53D4-40D0-A1C3-DF9867FC5319}" srcOrd="0" destOrd="0" presId="urn:microsoft.com/office/officeart/2005/8/layout/default"/>
    <dgm:cxn modelId="{CFEC3F4D-26D0-4A58-8D9D-ED8F7B30DAB7}" srcId="{77F65BD0-442E-438D-9DAB-3797574031F1}" destId="{6C66B17A-4FB5-41E9-BF50-68584A9D6E3A}" srcOrd="1" destOrd="0" parTransId="{5420CB0A-476F-44E1-BCAF-C221E2702DAB}" sibTransId="{BB1592AD-BB87-4493-A860-7A02FADBE330}"/>
    <dgm:cxn modelId="{4FF7A773-98CA-4FBD-865A-28F1A9963D4A}" type="presOf" srcId="{B53CBAC1-6CFC-41D7-B4F8-D07C576AEF8B}" destId="{87D1327A-93AE-4EFA-9B02-A14E9787ACB8}" srcOrd="0" destOrd="0" presId="urn:microsoft.com/office/officeart/2005/8/layout/default"/>
    <dgm:cxn modelId="{5FE82390-5C57-4A47-A27D-B8A346FF9918}" type="presOf" srcId="{952FF424-7423-4F8F-8BE3-39D7DCE6C38D}" destId="{F2EE21CF-CE82-46CB-892E-0ABFCF74A4E3}" srcOrd="0" destOrd="0" presId="urn:microsoft.com/office/officeart/2005/8/layout/default"/>
    <dgm:cxn modelId="{32D9B795-1B63-4A59-9F46-05EE27811881}" type="presOf" srcId="{6C66B17A-4FB5-41E9-BF50-68584A9D6E3A}" destId="{F7D3E7B1-2DDE-4341-BA4E-946B29CF853C}" srcOrd="0" destOrd="0" presId="urn:microsoft.com/office/officeart/2005/8/layout/default"/>
    <dgm:cxn modelId="{8ECA1A98-B67B-4DFA-9703-0EDF2A62F4B7}" srcId="{77F65BD0-442E-438D-9DAB-3797574031F1}" destId="{B53CBAC1-6CFC-41D7-B4F8-D07C576AEF8B}" srcOrd="4" destOrd="0" parTransId="{40738938-AC29-4867-8C0C-3737545BA18B}" sibTransId="{0B64A582-09EF-465A-8059-6069B8514C36}"/>
    <dgm:cxn modelId="{289E3499-8607-4713-A1D7-E07211A2F752}" srcId="{77F65BD0-442E-438D-9DAB-3797574031F1}" destId="{2F0620B2-E97A-4B17-B57E-BD8CE9D205C4}" srcOrd="3" destOrd="0" parTransId="{B1901765-5B2F-4C9F-8765-7F99F3B6BF2D}" sibTransId="{63A5808E-9321-491D-9A62-61C985238621}"/>
    <dgm:cxn modelId="{9A624BD1-6B0D-4F84-B2C3-2B536CD6A584}" srcId="{77F65BD0-442E-438D-9DAB-3797574031F1}" destId="{2C449A58-AA8A-4883-BDA0-9ACA6977375E}" srcOrd="5" destOrd="0" parTransId="{85ECE097-CA7E-4FCB-9073-8EC72CB6E2B1}" sibTransId="{DC2F1584-492D-4D1F-8899-D19FBF201896}"/>
    <dgm:cxn modelId="{1468AEF0-AE30-4FD2-BA44-BDD95DFF7B77}" srcId="{77F65BD0-442E-438D-9DAB-3797574031F1}" destId="{89933C4D-822D-4513-8AED-E3854E27B2C5}" srcOrd="2" destOrd="0" parTransId="{62907AC2-0C88-4D1C-ADD0-28836BBC66EC}" sibTransId="{1B35F232-BD63-4139-8E4F-D057F2539665}"/>
    <dgm:cxn modelId="{AA3450FC-17D7-43D6-B747-84BD358D7127}" type="presOf" srcId="{2F0620B2-E97A-4B17-B57E-BD8CE9D205C4}" destId="{D2B02D99-CCD5-43BE-B11D-2F705A0C6B65}" srcOrd="0" destOrd="0" presId="urn:microsoft.com/office/officeart/2005/8/layout/default"/>
    <dgm:cxn modelId="{A99754C0-3001-41DD-A3ED-459AFC1674F3}" type="presParOf" srcId="{8F031A4C-E9E4-4A80-A008-41A9254E5628}" destId="{F2EE21CF-CE82-46CB-892E-0ABFCF74A4E3}" srcOrd="0" destOrd="0" presId="urn:microsoft.com/office/officeart/2005/8/layout/default"/>
    <dgm:cxn modelId="{65B4736A-7719-4EED-8735-CEC135ACF128}" type="presParOf" srcId="{8F031A4C-E9E4-4A80-A008-41A9254E5628}" destId="{745CF1FB-6E32-4396-877E-67B47627424F}" srcOrd="1" destOrd="0" presId="urn:microsoft.com/office/officeart/2005/8/layout/default"/>
    <dgm:cxn modelId="{68235D64-6291-4FE1-8B9C-5AFB9487B677}" type="presParOf" srcId="{8F031A4C-E9E4-4A80-A008-41A9254E5628}" destId="{F7D3E7B1-2DDE-4341-BA4E-946B29CF853C}" srcOrd="2" destOrd="0" presId="urn:microsoft.com/office/officeart/2005/8/layout/default"/>
    <dgm:cxn modelId="{684EA58D-8DE5-4A07-9600-7787147EC2F2}" type="presParOf" srcId="{8F031A4C-E9E4-4A80-A008-41A9254E5628}" destId="{E00A297A-DAA3-4132-92AF-EC493F636775}" srcOrd="3" destOrd="0" presId="urn:microsoft.com/office/officeart/2005/8/layout/default"/>
    <dgm:cxn modelId="{E490E091-2ABC-4A2D-8225-4DE9315CEEDA}" type="presParOf" srcId="{8F031A4C-E9E4-4A80-A008-41A9254E5628}" destId="{03208466-0018-42D3-AFD4-7A7AF55A3B28}" srcOrd="4" destOrd="0" presId="urn:microsoft.com/office/officeart/2005/8/layout/default"/>
    <dgm:cxn modelId="{7DE422A1-F20E-4299-8B61-8FACF96707DA}" type="presParOf" srcId="{8F031A4C-E9E4-4A80-A008-41A9254E5628}" destId="{3F930A93-ECC4-4B35-A43E-A9DE020AB971}" srcOrd="5" destOrd="0" presId="urn:microsoft.com/office/officeart/2005/8/layout/default"/>
    <dgm:cxn modelId="{92551665-22F0-41EB-A869-72BBEBD8377E}" type="presParOf" srcId="{8F031A4C-E9E4-4A80-A008-41A9254E5628}" destId="{D2B02D99-CCD5-43BE-B11D-2F705A0C6B65}" srcOrd="6" destOrd="0" presId="urn:microsoft.com/office/officeart/2005/8/layout/default"/>
    <dgm:cxn modelId="{17EC7CD0-06BF-4509-B79C-D7F1856043FC}" type="presParOf" srcId="{8F031A4C-E9E4-4A80-A008-41A9254E5628}" destId="{026B4F6F-B8A8-47D3-A010-44D88F2EE001}" srcOrd="7" destOrd="0" presId="urn:microsoft.com/office/officeart/2005/8/layout/default"/>
    <dgm:cxn modelId="{67450385-0084-48A2-85B4-12B3E25C299E}" type="presParOf" srcId="{8F031A4C-E9E4-4A80-A008-41A9254E5628}" destId="{87D1327A-93AE-4EFA-9B02-A14E9787ACB8}" srcOrd="8" destOrd="0" presId="urn:microsoft.com/office/officeart/2005/8/layout/default"/>
    <dgm:cxn modelId="{B8EEE83B-951A-4279-BBC9-B8CBE6C8F433}" type="presParOf" srcId="{8F031A4C-E9E4-4A80-A008-41A9254E5628}" destId="{A470429C-69C5-4F84-A675-3064A4E3F749}" srcOrd="9" destOrd="0" presId="urn:microsoft.com/office/officeart/2005/8/layout/default"/>
    <dgm:cxn modelId="{289BDAF7-7ACB-49D4-84A8-B6B9B3FF85A9}" type="presParOf" srcId="{8F031A4C-E9E4-4A80-A008-41A9254E5628}" destId="{811BD34E-8199-4345-AD70-AB093BA5922F}" srcOrd="10" destOrd="0" presId="urn:microsoft.com/office/officeart/2005/8/layout/default"/>
    <dgm:cxn modelId="{3AC97A1F-DE7B-4873-9FFA-80A481E7EC2A}" type="presParOf" srcId="{8F031A4C-E9E4-4A80-A008-41A9254E5628}" destId="{B8EB6FE9-1780-41A3-8B2D-39C1834031FB}" srcOrd="11" destOrd="0" presId="urn:microsoft.com/office/officeart/2005/8/layout/default"/>
    <dgm:cxn modelId="{65608ADF-CEA2-436A-B191-1A759D5B7D78}" type="presParOf" srcId="{8F031A4C-E9E4-4A80-A008-41A9254E5628}" destId="{17912905-53D4-40D0-A1C3-DF9867FC5319}" srcOrd="12" destOrd="0" presId="urn:microsoft.com/office/officeart/2005/8/layout/defaul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F01772-B293-45F0-9941-F1140DF422FD}">
      <dsp:nvSpPr>
        <dsp:cNvPr id="0" name=""/>
        <dsp:cNvSpPr/>
      </dsp:nvSpPr>
      <dsp:spPr>
        <a:xfrm>
          <a:off x="0" y="0"/>
          <a:ext cx="11267610" cy="2329961"/>
        </a:xfrm>
        <a:prstGeom prst="roundRect">
          <a:avLst>
            <a:gd name="adj" fmla="val 10000"/>
          </a:avLst>
        </a:prstGeom>
        <a:solidFill>
          <a:schemeClr val="bg1">
            <a:alpha val="90000"/>
          </a:schemeClr>
        </a:solidFill>
        <a:ln w="12700" cap="sq"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53DA40A-709D-40D6-907C-EBDA645C79A6}">
      <dsp:nvSpPr>
        <dsp:cNvPr id="0" name=""/>
        <dsp:cNvSpPr/>
      </dsp:nvSpPr>
      <dsp:spPr>
        <a:xfrm>
          <a:off x="341131" y="310661"/>
          <a:ext cx="2461708" cy="1708638"/>
        </a:xfrm>
        <a:prstGeom prst="roundRect">
          <a:avLst>
            <a:gd name="adj" fmla="val 10000"/>
          </a:avLst>
        </a:prstGeom>
        <a:blipFill dpi="0" rotWithShape="1">
          <a:blip xmlns:r="http://schemas.openxmlformats.org/officeDocument/2006/relationships" r:embed="rId1">
            <a:alphaModFix amt="96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22000" b="-22000"/>
          </a:stretch>
        </a:blipFill>
        <a:ln w="12700" cap="sq"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05EF54-BC55-4846-9D46-F61279F0FFAD}">
      <dsp:nvSpPr>
        <dsp:cNvPr id="0" name=""/>
        <dsp:cNvSpPr/>
      </dsp:nvSpPr>
      <dsp:spPr>
        <a:xfrm rot="10800000">
          <a:off x="341131" y="2329961"/>
          <a:ext cx="2461708" cy="2847731"/>
        </a:xfrm>
        <a:prstGeom prst="round2SameRect">
          <a:avLst>
            <a:gd name="adj1" fmla="val 10500"/>
            <a:gd name="adj2" fmla="val 0"/>
          </a:avLst>
        </a:prstGeom>
        <a:solidFill>
          <a:schemeClr val="accent2">
            <a:hueOff val="0"/>
            <a:satOff val="0"/>
            <a:lumOff val="0"/>
            <a:alphaOff val="0"/>
          </a:schemeClr>
        </a:solidFill>
        <a:ln w="12700" cap="sq"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l" defTabSz="622300">
            <a:lnSpc>
              <a:spcPct val="90000"/>
            </a:lnSpc>
            <a:spcBef>
              <a:spcPct val="0"/>
            </a:spcBef>
            <a:spcAft>
              <a:spcPct val="35000"/>
            </a:spcAft>
            <a:buNone/>
          </a:pPr>
          <a:r>
            <a:rPr lang="en-GB" sz="1400" b="1" kern="1200" dirty="0">
              <a:latin typeface="+mj-lt"/>
            </a:rPr>
            <a:t>Advancing </a:t>
          </a:r>
          <a:r>
            <a:rPr kumimoji="0" lang="en-US" sz="1400" b="1" i="0" u="none" strike="noStrike" kern="1200" cap="none" spc="0" normalizeH="0" baseline="0" noProof="0" dirty="0">
              <a:ln/>
              <a:effectLst/>
              <a:uLnTx/>
              <a:uFillTx/>
              <a:latin typeface="Georgia" pitchFamily="18" charset="0"/>
              <a:ea typeface="+mn-ea"/>
              <a:cs typeface="+mn-cs"/>
            </a:rPr>
            <a:t>SDG-7 Implementation</a:t>
          </a:r>
        </a:p>
        <a:p>
          <a:pPr marL="0" lvl="0" indent="0" algn="l" defTabSz="622300">
            <a:lnSpc>
              <a:spcPct val="90000"/>
            </a:lnSpc>
            <a:spcBef>
              <a:spcPct val="0"/>
            </a:spcBef>
            <a:spcAft>
              <a:spcPct val="35000"/>
            </a:spcAft>
            <a:buNone/>
          </a:pPr>
          <a:r>
            <a:rPr kumimoji="0" lang="en-US" sz="1200" b="1" i="0" u="none" strike="noStrike" kern="1200" cap="none" spc="0" normalizeH="0" baseline="0" noProof="0" dirty="0">
              <a:ln/>
              <a:effectLst/>
              <a:uLnTx/>
              <a:uFillTx/>
              <a:latin typeface="Georgia" pitchFamily="18" charset="0"/>
              <a:ea typeface="+mn-ea"/>
              <a:cs typeface="+mn-cs"/>
            </a:rPr>
            <a:t>- </a:t>
          </a:r>
          <a:r>
            <a:rPr kumimoji="0" lang="en-US" sz="1200" b="0" i="0" u="none" strike="noStrike" kern="1200" cap="none" spc="0" normalizeH="0" baseline="0" noProof="0" dirty="0">
              <a:ln/>
              <a:effectLst/>
              <a:uLnTx/>
              <a:uFillTx/>
              <a:latin typeface="Georgia" pitchFamily="18" charset="0"/>
              <a:ea typeface="+mn-ea"/>
              <a:cs typeface="+mn-cs"/>
            </a:rPr>
            <a:t>Top priority for clean cooking</a:t>
          </a:r>
        </a:p>
        <a:p>
          <a:pPr marL="0" lvl="0" indent="0" algn="l" defTabSz="622300">
            <a:lnSpc>
              <a:spcPct val="90000"/>
            </a:lnSpc>
            <a:spcBef>
              <a:spcPct val="0"/>
            </a:spcBef>
            <a:spcAft>
              <a:spcPct val="35000"/>
            </a:spcAft>
            <a:buClrTx/>
            <a:buSzTx/>
            <a:buFontTx/>
            <a:buNone/>
          </a:pPr>
          <a:r>
            <a:rPr kumimoji="0" lang="en-US" sz="1200" b="0" i="0" u="none" strike="noStrike" kern="1200" cap="none" spc="0" normalizeH="0" baseline="0" noProof="0" dirty="0">
              <a:ln/>
              <a:effectLst/>
              <a:uLnTx/>
              <a:uFillTx/>
              <a:latin typeface="Georgia" pitchFamily="18" charset="0"/>
              <a:ea typeface="+mn-ea"/>
              <a:cs typeface="+mn-cs"/>
            </a:rPr>
            <a:t>- Enhanced electricity access </a:t>
          </a:r>
        </a:p>
        <a:p>
          <a:pPr marL="0" lvl="0" indent="0" algn="l" defTabSz="622300">
            <a:lnSpc>
              <a:spcPct val="90000"/>
            </a:lnSpc>
            <a:spcBef>
              <a:spcPct val="0"/>
            </a:spcBef>
            <a:spcAft>
              <a:spcPct val="35000"/>
            </a:spcAft>
            <a:buClrTx/>
            <a:buSzTx/>
            <a:buFontTx/>
            <a:buNone/>
          </a:pPr>
          <a:r>
            <a:rPr kumimoji="0" lang="en-US" sz="1200" b="0" i="0" u="none" strike="noStrike" kern="1200" cap="none" spc="0" normalizeH="0" baseline="0" noProof="0" dirty="0">
              <a:ln/>
              <a:effectLst/>
              <a:uLnTx/>
              <a:uFillTx/>
              <a:latin typeface="Georgia" pitchFamily="18" charset="0"/>
              <a:ea typeface="+mn-ea"/>
              <a:cs typeface="+mn-cs"/>
            </a:rPr>
            <a:t>- Accelerated RE penetration</a:t>
          </a:r>
        </a:p>
        <a:p>
          <a:pPr marL="0" lvl="0" indent="0" algn="l" defTabSz="622300">
            <a:lnSpc>
              <a:spcPct val="90000"/>
            </a:lnSpc>
            <a:spcBef>
              <a:spcPct val="0"/>
            </a:spcBef>
            <a:spcAft>
              <a:spcPct val="35000"/>
            </a:spcAft>
            <a:buClrTx/>
            <a:buSzTx/>
            <a:buFontTx/>
            <a:buNone/>
          </a:pPr>
          <a:r>
            <a:rPr kumimoji="0" lang="en-US" sz="1200" b="0" i="0" u="none" strike="noStrike" kern="1200" cap="none" spc="0" normalizeH="0" baseline="0" noProof="0" dirty="0">
              <a:ln/>
              <a:effectLst/>
              <a:uLnTx/>
              <a:uFillTx/>
              <a:latin typeface="Georgia" pitchFamily="18" charset="0"/>
              <a:ea typeface="+mn-ea"/>
              <a:cs typeface="+mn-cs"/>
            </a:rPr>
            <a:t>- Doubling the SDG-7 financing </a:t>
          </a:r>
        </a:p>
        <a:p>
          <a:pPr marL="0" lvl="0" indent="0" algn="l" defTabSz="622300">
            <a:lnSpc>
              <a:spcPct val="90000"/>
            </a:lnSpc>
            <a:spcBef>
              <a:spcPct val="0"/>
            </a:spcBef>
            <a:spcAft>
              <a:spcPct val="35000"/>
            </a:spcAft>
            <a:buClrTx/>
            <a:buSzTx/>
            <a:buFontTx/>
            <a:buNone/>
          </a:pPr>
          <a:r>
            <a:rPr kumimoji="0" lang="en-US" sz="1200" b="0" i="0" u="none" strike="noStrike" kern="1200" cap="none" spc="0" normalizeH="0" baseline="0" noProof="0" dirty="0">
              <a:ln/>
              <a:effectLst/>
              <a:uLnTx/>
              <a:uFillTx/>
              <a:latin typeface="Georgia" pitchFamily="18" charset="0"/>
              <a:ea typeface="+mn-ea"/>
              <a:cs typeface="+mn-cs"/>
            </a:rPr>
            <a:t>- Investment in data collection system and data analysis </a:t>
          </a:r>
          <a:endParaRPr lang="en-GB" sz="1200" b="1" kern="1200" dirty="0">
            <a:latin typeface="+mj-lt"/>
          </a:endParaRPr>
        </a:p>
      </dsp:txBody>
      <dsp:txXfrm rot="10800000">
        <a:off x="416837" y="2329961"/>
        <a:ext cx="2310296" cy="2772025"/>
      </dsp:txXfrm>
    </dsp:sp>
    <dsp:sp modelId="{BDE5C680-427D-4321-8DCE-24F7997698B5}">
      <dsp:nvSpPr>
        <dsp:cNvPr id="0" name=""/>
        <dsp:cNvSpPr/>
      </dsp:nvSpPr>
      <dsp:spPr>
        <a:xfrm>
          <a:off x="3049010" y="310661"/>
          <a:ext cx="2461708" cy="1708638"/>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22000" b="-22000"/>
          </a:stretch>
        </a:blipFill>
        <a:ln w="12700" cap="sq"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034223-0369-4E81-BCF0-41DEC9143C32}">
      <dsp:nvSpPr>
        <dsp:cNvPr id="0" name=""/>
        <dsp:cNvSpPr/>
      </dsp:nvSpPr>
      <dsp:spPr>
        <a:xfrm rot="10800000">
          <a:off x="3049010" y="2329961"/>
          <a:ext cx="2461708" cy="2847731"/>
        </a:xfrm>
        <a:prstGeom prst="round2SameRect">
          <a:avLst>
            <a:gd name="adj1" fmla="val 10500"/>
            <a:gd name="adj2" fmla="val 0"/>
          </a:avLst>
        </a:prstGeom>
        <a:solidFill>
          <a:schemeClr val="accent3">
            <a:hueOff val="0"/>
            <a:satOff val="0"/>
            <a:lumOff val="0"/>
            <a:alphaOff val="0"/>
          </a:schemeClr>
        </a:solidFill>
        <a:ln w="12700" cap="sq"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l" defTabSz="622300">
            <a:lnSpc>
              <a:spcPct val="90000"/>
            </a:lnSpc>
            <a:spcBef>
              <a:spcPct val="0"/>
            </a:spcBef>
            <a:spcAft>
              <a:spcPct val="35000"/>
            </a:spcAft>
            <a:buNone/>
          </a:pPr>
          <a:r>
            <a:rPr kumimoji="0" lang="en-US" sz="1400" b="1" i="0" u="none" strike="noStrike" kern="1200" cap="none" spc="0" normalizeH="0" baseline="0" noProof="0">
              <a:ln/>
              <a:effectLst/>
              <a:uLnTx/>
              <a:uFillTx/>
              <a:latin typeface="Georgia" pitchFamily="18" charset="0"/>
              <a:ea typeface="+mn-ea"/>
              <a:cs typeface="+mn-cs"/>
            </a:rPr>
            <a:t>Strengthening interlinkages between SDG7 &amp; other SDGs</a:t>
          </a:r>
        </a:p>
        <a:p>
          <a:pPr marL="0" lvl="0" indent="0" algn="l" defTabSz="622300">
            <a:lnSpc>
              <a:spcPct val="90000"/>
            </a:lnSpc>
            <a:spcBef>
              <a:spcPct val="0"/>
            </a:spcBef>
            <a:spcAft>
              <a:spcPct val="35000"/>
            </a:spcAft>
            <a:buNone/>
          </a:pPr>
          <a:r>
            <a:rPr kumimoji="0" lang="en-US" sz="1200" b="1" i="0" u="none" strike="noStrike" kern="1200" cap="none" spc="0" normalizeH="0" baseline="0" noProof="0">
              <a:ln/>
              <a:effectLst/>
              <a:uLnTx/>
              <a:uFillTx/>
              <a:latin typeface="Georgia" pitchFamily="18" charset="0"/>
              <a:ea typeface="+mn-ea"/>
              <a:cs typeface="+mn-cs"/>
            </a:rPr>
            <a:t>- </a:t>
          </a:r>
          <a:r>
            <a:rPr kumimoji="0" lang="en-US" sz="1200" b="0" i="0" u="none" strike="noStrike" kern="1200" cap="none" spc="0" normalizeH="0" baseline="0" noProof="0">
              <a:ln/>
              <a:effectLst/>
              <a:uLnTx/>
              <a:uFillTx/>
              <a:latin typeface="Georgia" pitchFamily="18" charset="0"/>
              <a:ea typeface="+mn-ea"/>
              <a:cs typeface="+mn-cs"/>
            </a:rPr>
            <a:t>Harness the cross sectoral interlinkages </a:t>
          </a:r>
        </a:p>
        <a:p>
          <a:pPr marL="0" lvl="0" indent="0" algn="l" defTabSz="622300">
            <a:lnSpc>
              <a:spcPct val="90000"/>
            </a:lnSpc>
            <a:spcBef>
              <a:spcPct val="0"/>
            </a:spcBef>
            <a:spcAft>
              <a:spcPct val="35000"/>
            </a:spcAft>
            <a:buClrTx/>
            <a:buSzTx/>
            <a:buFontTx/>
            <a:buNone/>
          </a:pPr>
          <a:r>
            <a:rPr kumimoji="0" lang="en-US" sz="1200" b="0" i="0" u="none" strike="noStrike" kern="1200" cap="none" spc="0" normalizeH="0" baseline="0" noProof="0">
              <a:ln/>
              <a:effectLst/>
              <a:uLnTx/>
              <a:uFillTx/>
              <a:latin typeface="Georgia" pitchFamily="18" charset="0"/>
              <a:ea typeface="+mn-ea"/>
              <a:cs typeface="+mn-cs"/>
            </a:rPr>
            <a:t>- Gender equality and women empowerment </a:t>
          </a:r>
        </a:p>
        <a:p>
          <a:pPr marL="0" lvl="0" indent="0" algn="l" defTabSz="622300">
            <a:lnSpc>
              <a:spcPct val="90000"/>
            </a:lnSpc>
            <a:spcBef>
              <a:spcPct val="0"/>
            </a:spcBef>
            <a:spcAft>
              <a:spcPct val="35000"/>
            </a:spcAft>
            <a:buClrTx/>
            <a:buSzTx/>
            <a:buFontTx/>
            <a:buNone/>
          </a:pPr>
          <a:r>
            <a:rPr kumimoji="0" lang="en-US" sz="1200" b="0" i="0" u="none" strike="noStrike" kern="1200" cap="none" spc="0" normalizeH="0" baseline="0" noProof="0">
              <a:ln/>
              <a:effectLst/>
              <a:uLnTx/>
              <a:uFillTx/>
              <a:latin typeface="Georgia" pitchFamily="18" charset="0"/>
              <a:ea typeface="+mn-ea"/>
              <a:cs typeface="+mn-cs"/>
            </a:rPr>
            <a:t>- Promoting low carbon cities </a:t>
          </a:r>
          <a:endParaRPr lang="en-GB" sz="1200" kern="1200" dirty="0">
            <a:latin typeface="+mj-lt"/>
          </a:endParaRPr>
        </a:p>
      </dsp:txBody>
      <dsp:txXfrm rot="10800000">
        <a:off x="3124716" y="2329961"/>
        <a:ext cx="2310296" cy="2772025"/>
      </dsp:txXfrm>
    </dsp:sp>
    <dsp:sp modelId="{0D451CEB-B6A2-42D2-8B9B-E03D260A9B8A}">
      <dsp:nvSpPr>
        <dsp:cNvPr id="0" name=""/>
        <dsp:cNvSpPr/>
      </dsp:nvSpPr>
      <dsp:spPr>
        <a:xfrm>
          <a:off x="5756890" y="310661"/>
          <a:ext cx="2461708" cy="1708638"/>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22000" b="-22000"/>
          </a:stretch>
        </a:blipFill>
        <a:ln w="12700" cap="sq"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F9E768-C8E8-49AA-BDC6-CF72304EDD9B}">
      <dsp:nvSpPr>
        <dsp:cNvPr id="0" name=""/>
        <dsp:cNvSpPr/>
      </dsp:nvSpPr>
      <dsp:spPr>
        <a:xfrm rot="10800000">
          <a:off x="5756890" y="2329961"/>
          <a:ext cx="2461708" cy="2847731"/>
        </a:xfrm>
        <a:prstGeom prst="round2SameRect">
          <a:avLst>
            <a:gd name="adj1" fmla="val 10500"/>
            <a:gd name="adj2" fmla="val 0"/>
          </a:avLst>
        </a:prstGeom>
        <a:solidFill>
          <a:schemeClr val="accent4">
            <a:hueOff val="0"/>
            <a:satOff val="0"/>
            <a:lumOff val="0"/>
            <a:alphaOff val="0"/>
          </a:schemeClr>
        </a:solidFill>
        <a:ln w="12700" cap="sq"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l" defTabSz="622300">
            <a:lnSpc>
              <a:spcPct val="90000"/>
            </a:lnSpc>
            <a:spcBef>
              <a:spcPct val="0"/>
            </a:spcBef>
            <a:spcAft>
              <a:spcPct val="35000"/>
            </a:spcAft>
            <a:buClrTx/>
            <a:buSzTx/>
            <a:buFont typeface="Arial"/>
            <a:buNone/>
          </a:pPr>
          <a:r>
            <a:rPr kumimoji="0" lang="en-US" sz="1400" b="1" i="0" u="none" strike="noStrike" kern="1200" cap="none" spc="0" normalizeH="0" baseline="0" noProof="0">
              <a:ln/>
              <a:effectLst/>
              <a:uLnTx/>
              <a:uFillTx/>
              <a:latin typeface="Georgia" pitchFamily="18" charset="0"/>
              <a:ea typeface="+mn-ea"/>
              <a:cs typeface="+mn-cs"/>
            </a:rPr>
            <a:t>Addressing regional priorities </a:t>
          </a:r>
        </a:p>
        <a:p>
          <a:pPr marL="0" lvl="0" indent="0" algn="l" defTabSz="622300">
            <a:lnSpc>
              <a:spcPct val="90000"/>
            </a:lnSpc>
            <a:spcBef>
              <a:spcPct val="0"/>
            </a:spcBef>
            <a:spcAft>
              <a:spcPct val="35000"/>
            </a:spcAft>
            <a:buClrTx/>
            <a:buSzTx/>
            <a:buFont typeface="Arial"/>
            <a:buNone/>
          </a:pPr>
          <a:r>
            <a:rPr kumimoji="0" lang="en-US" sz="1200" b="1" i="0" u="none" strike="noStrike" kern="1200" cap="none" spc="0" normalizeH="0" baseline="0" noProof="0">
              <a:ln/>
              <a:effectLst/>
              <a:uLnTx/>
              <a:uFillTx/>
              <a:latin typeface="Georgia" pitchFamily="18" charset="0"/>
              <a:ea typeface="+mn-ea"/>
              <a:cs typeface="+mn-cs"/>
            </a:rPr>
            <a:t>- </a:t>
          </a:r>
          <a:r>
            <a:rPr kumimoji="0" lang="en-US" sz="1200" b="0" i="0" u="none" strike="noStrike" kern="1200" cap="none" spc="0" normalizeH="0" baseline="0" noProof="0">
              <a:ln/>
              <a:effectLst/>
              <a:uLnTx/>
              <a:uFillTx/>
              <a:latin typeface="Georgia" pitchFamily="18" charset="0"/>
              <a:ea typeface="+mn-ea"/>
              <a:cs typeface="+mn-cs"/>
            </a:rPr>
            <a:t>Strengthening regional cooperation </a:t>
          </a:r>
        </a:p>
        <a:p>
          <a:pPr marL="0" lvl="0" indent="0" algn="l" defTabSz="622300">
            <a:lnSpc>
              <a:spcPct val="90000"/>
            </a:lnSpc>
            <a:spcBef>
              <a:spcPct val="0"/>
            </a:spcBef>
            <a:spcAft>
              <a:spcPct val="35000"/>
            </a:spcAft>
            <a:buClrTx/>
            <a:buSzTx/>
            <a:buFontTx/>
            <a:buNone/>
          </a:pPr>
          <a:r>
            <a:rPr kumimoji="0" lang="en-US" sz="1200" b="0" i="0" u="none" strike="noStrike" kern="1200" cap="none" spc="0" normalizeH="0" baseline="0" noProof="0">
              <a:ln/>
              <a:effectLst/>
              <a:uLnTx/>
              <a:uFillTx/>
              <a:latin typeface="Georgia" pitchFamily="18" charset="0"/>
              <a:ea typeface="+mn-ea"/>
              <a:cs typeface="+mn-cs"/>
            </a:rPr>
            <a:t>- Ending energy poverty</a:t>
          </a:r>
          <a:r>
            <a:rPr kumimoji="0" lang="en-US" sz="1400" b="0" i="0" u="none" strike="noStrike" kern="1200" cap="none" spc="0" normalizeH="0" baseline="0" noProof="0">
              <a:ln/>
              <a:effectLst/>
              <a:uLnTx/>
              <a:uFillTx/>
              <a:latin typeface="Georgia" pitchFamily="18" charset="0"/>
              <a:ea typeface="+mn-ea"/>
              <a:cs typeface="+mn-cs"/>
            </a:rPr>
            <a:t> </a:t>
          </a:r>
          <a:endParaRPr lang="en-GB" sz="1400" kern="1200" dirty="0">
            <a:latin typeface="+mj-lt"/>
          </a:endParaRPr>
        </a:p>
      </dsp:txBody>
      <dsp:txXfrm rot="10800000">
        <a:off x="5832596" y="2329961"/>
        <a:ext cx="2310296" cy="2772025"/>
      </dsp:txXfrm>
    </dsp:sp>
    <dsp:sp modelId="{D52EC4BF-2FDD-4B0A-929F-9C4572978CBB}">
      <dsp:nvSpPr>
        <dsp:cNvPr id="0" name=""/>
        <dsp:cNvSpPr/>
      </dsp:nvSpPr>
      <dsp:spPr>
        <a:xfrm>
          <a:off x="8464770" y="310661"/>
          <a:ext cx="2461708" cy="1708638"/>
        </a:xfrm>
        <a:prstGeom prst="roundRect">
          <a:avLst>
            <a:gd name="adj" fmla="val 10000"/>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22000" b="-22000"/>
          </a:stretch>
        </a:blipFill>
        <a:ln w="12700" cap="sq"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3118847-A6A7-4295-A0BC-824DB853EAB9}">
      <dsp:nvSpPr>
        <dsp:cNvPr id="0" name=""/>
        <dsp:cNvSpPr/>
      </dsp:nvSpPr>
      <dsp:spPr>
        <a:xfrm rot="10800000">
          <a:off x="8464770" y="2329961"/>
          <a:ext cx="2461708" cy="2847731"/>
        </a:xfrm>
        <a:prstGeom prst="round2SameRect">
          <a:avLst>
            <a:gd name="adj1" fmla="val 10500"/>
            <a:gd name="adj2" fmla="val 0"/>
          </a:avLst>
        </a:prstGeom>
        <a:solidFill>
          <a:schemeClr val="accent5">
            <a:hueOff val="0"/>
            <a:satOff val="0"/>
            <a:lumOff val="0"/>
            <a:alphaOff val="0"/>
          </a:schemeClr>
        </a:solidFill>
        <a:ln w="12700" cap="sq"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l" defTabSz="622300">
            <a:lnSpc>
              <a:spcPct val="90000"/>
            </a:lnSpc>
            <a:spcBef>
              <a:spcPct val="0"/>
            </a:spcBef>
            <a:spcAft>
              <a:spcPct val="35000"/>
            </a:spcAft>
            <a:buNone/>
          </a:pPr>
          <a:r>
            <a:rPr kumimoji="0" lang="en-US" sz="1400" b="1" i="0" u="none" strike="noStrike" kern="1200" cap="none" spc="0" normalizeH="0" baseline="0" noProof="0">
              <a:ln/>
              <a:effectLst/>
              <a:uLnTx/>
              <a:uFillTx/>
              <a:latin typeface="Georgia" pitchFamily="18" charset="0"/>
              <a:ea typeface="+mn-ea"/>
              <a:cs typeface="+mn-cs"/>
            </a:rPr>
            <a:t>Transition towards sustainable inclusive and equitable energy future</a:t>
          </a:r>
        </a:p>
        <a:p>
          <a:pPr marL="0" lvl="0" indent="0" algn="l" defTabSz="622300">
            <a:lnSpc>
              <a:spcPct val="90000"/>
            </a:lnSpc>
            <a:spcBef>
              <a:spcPct val="0"/>
            </a:spcBef>
            <a:spcAft>
              <a:spcPct val="35000"/>
            </a:spcAft>
            <a:buNone/>
          </a:pPr>
          <a:r>
            <a:rPr kumimoji="0" lang="en-US" sz="1200" b="1" i="0" u="none" strike="noStrike" kern="1200" cap="none" spc="0" normalizeH="0" baseline="0" noProof="0">
              <a:ln/>
              <a:effectLst/>
              <a:uLnTx/>
              <a:uFillTx/>
              <a:latin typeface="Georgia" pitchFamily="18" charset="0"/>
              <a:ea typeface="+mn-ea"/>
              <a:cs typeface="+mn-cs"/>
            </a:rPr>
            <a:t>- </a:t>
          </a:r>
          <a:r>
            <a:rPr kumimoji="0" lang="en-US" sz="1200" b="0" i="0" u="none" strike="noStrike" kern="1200" cap="none" spc="0" normalizeH="0" baseline="0" noProof="0">
              <a:ln/>
              <a:effectLst/>
              <a:uLnTx/>
              <a:uFillTx/>
              <a:latin typeface="Georgia" pitchFamily="18" charset="0"/>
              <a:ea typeface="+mn-ea"/>
              <a:cs typeface="+mn-cs"/>
            </a:rPr>
            <a:t>Promoting transformational investment through inclusive energy system and decentralized RE integration</a:t>
          </a:r>
        </a:p>
        <a:p>
          <a:pPr marL="0" lvl="0" indent="0" algn="l" defTabSz="622300">
            <a:lnSpc>
              <a:spcPct val="90000"/>
            </a:lnSpc>
            <a:spcBef>
              <a:spcPct val="0"/>
            </a:spcBef>
            <a:spcAft>
              <a:spcPct val="35000"/>
            </a:spcAft>
            <a:buClrTx/>
            <a:buSzTx/>
            <a:buFontTx/>
            <a:buNone/>
          </a:pPr>
          <a:r>
            <a:rPr kumimoji="0" lang="en-US" sz="1200" b="0" i="0" u="none" strike="noStrike" kern="1200" cap="none" spc="0" normalizeH="0" baseline="0" noProof="0">
              <a:ln/>
              <a:effectLst/>
              <a:uLnTx/>
              <a:uFillTx/>
              <a:latin typeface="Georgia" pitchFamily="18" charset="0"/>
              <a:ea typeface="+mn-ea"/>
              <a:cs typeface="+mn-cs"/>
            </a:rPr>
            <a:t>- Life style change for sustainable living</a:t>
          </a:r>
        </a:p>
        <a:p>
          <a:pPr marL="0" lvl="0" indent="0" algn="l" defTabSz="622300">
            <a:lnSpc>
              <a:spcPct val="90000"/>
            </a:lnSpc>
            <a:spcBef>
              <a:spcPct val="0"/>
            </a:spcBef>
            <a:spcAft>
              <a:spcPct val="35000"/>
            </a:spcAft>
            <a:buClrTx/>
            <a:buSzTx/>
            <a:buFontTx/>
            <a:buNone/>
          </a:pPr>
          <a:r>
            <a:rPr kumimoji="0" lang="en-US" sz="1200" b="0" i="0" u="none" strike="noStrike" kern="1200" cap="none" spc="0" normalizeH="0" baseline="0" noProof="0">
              <a:ln/>
              <a:effectLst/>
              <a:uLnTx/>
              <a:uFillTx/>
              <a:latin typeface="Georgia" pitchFamily="18" charset="0"/>
              <a:ea typeface="+mn-ea"/>
              <a:cs typeface="+mn-cs"/>
            </a:rPr>
            <a:t>- Strengthening decision making process by improving energy data collection, analysis and monitoring </a:t>
          </a:r>
          <a:endParaRPr lang="en-GB" sz="1200" kern="1200" dirty="0">
            <a:latin typeface="+mj-lt"/>
          </a:endParaRPr>
        </a:p>
      </dsp:txBody>
      <dsp:txXfrm rot="10800000">
        <a:off x="8540476" y="2329961"/>
        <a:ext cx="2310296" cy="27720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EE21CF-CE82-46CB-892E-0ABFCF74A4E3}">
      <dsp:nvSpPr>
        <dsp:cNvPr id="0" name=""/>
        <dsp:cNvSpPr/>
      </dsp:nvSpPr>
      <dsp:spPr>
        <a:xfrm>
          <a:off x="3298" y="394435"/>
          <a:ext cx="2617022" cy="1570213"/>
        </a:xfrm>
        <a:prstGeom prst="rect">
          <a:avLst/>
        </a:prstGeom>
        <a:solidFill>
          <a:schemeClr val="accent2">
            <a:hueOff val="0"/>
            <a:satOff val="0"/>
            <a:lumOff val="0"/>
            <a:alphaOff val="0"/>
          </a:schemeClr>
        </a:solidFill>
        <a:ln w="12700" cap="sq"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Region has set the ball rolling towards low carbon development. Some of the indicators are performing well towards target achievement like access to electricity and clean cooking.</a:t>
          </a:r>
          <a:endParaRPr lang="en-GB" sz="1200" kern="1200" dirty="0">
            <a:latin typeface="+mj-lt"/>
          </a:endParaRPr>
        </a:p>
      </dsp:txBody>
      <dsp:txXfrm>
        <a:off x="3298" y="394435"/>
        <a:ext cx="2617022" cy="1570213"/>
      </dsp:txXfrm>
    </dsp:sp>
    <dsp:sp modelId="{F7D3E7B1-2DDE-4341-BA4E-946B29CF853C}">
      <dsp:nvSpPr>
        <dsp:cNvPr id="0" name=""/>
        <dsp:cNvSpPr/>
      </dsp:nvSpPr>
      <dsp:spPr>
        <a:xfrm>
          <a:off x="2882023" y="394435"/>
          <a:ext cx="2617022" cy="1570213"/>
        </a:xfrm>
        <a:prstGeom prst="rect">
          <a:avLst/>
        </a:prstGeom>
        <a:solidFill>
          <a:schemeClr val="accent3">
            <a:hueOff val="0"/>
            <a:satOff val="0"/>
            <a:lumOff val="0"/>
            <a:alphaOff val="0"/>
          </a:schemeClr>
        </a:solidFill>
        <a:ln w="12700" cap="sq"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Renewable energy share is not increasing in the region as it was expected. It is evident that is additional support is required.</a:t>
          </a:r>
          <a:endParaRPr lang="en-GB" sz="1200" kern="1200" dirty="0">
            <a:latin typeface="+mj-lt"/>
          </a:endParaRPr>
        </a:p>
      </dsp:txBody>
      <dsp:txXfrm>
        <a:off x="2882023" y="394435"/>
        <a:ext cx="2617022" cy="1570213"/>
      </dsp:txXfrm>
    </dsp:sp>
    <dsp:sp modelId="{03208466-0018-42D3-AFD4-7A7AF55A3B28}">
      <dsp:nvSpPr>
        <dsp:cNvPr id="0" name=""/>
        <dsp:cNvSpPr/>
      </dsp:nvSpPr>
      <dsp:spPr>
        <a:xfrm>
          <a:off x="5760748" y="394435"/>
          <a:ext cx="2617022" cy="1570213"/>
        </a:xfrm>
        <a:prstGeom prst="rect">
          <a:avLst/>
        </a:prstGeom>
        <a:solidFill>
          <a:schemeClr val="accent4">
            <a:hueOff val="0"/>
            <a:satOff val="0"/>
            <a:lumOff val="0"/>
            <a:alphaOff val="0"/>
          </a:schemeClr>
        </a:solidFill>
        <a:ln w="12700" cap="sq"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NDC targets in the region are often achievable and thus can be revised with higher emissions reduction.</a:t>
          </a:r>
          <a:endParaRPr lang="en-GB" sz="1200" kern="1200" dirty="0">
            <a:latin typeface="+mj-lt"/>
          </a:endParaRPr>
        </a:p>
      </dsp:txBody>
      <dsp:txXfrm>
        <a:off x="5760748" y="394435"/>
        <a:ext cx="2617022" cy="1570213"/>
      </dsp:txXfrm>
    </dsp:sp>
    <dsp:sp modelId="{D2B02D99-CCD5-43BE-B11D-2F705A0C6B65}">
      <dsp:nvSpPr>
        <dsp:cNvPr id="0" name=""/>
        <dsp:cNvSpPr/>
      </dsp:nvSpPr>
      <dsp:spPr>
        <a:xfrm>
          <a:off x="8639473" y="394435"/>
          <a:ext cx="2617022" cy="1570213"/>
        </a:xfrm>
        <a:prstGeom prst="rect">
          <a:avLst/>
        </a:prstGeom>
        <a:solidFill>
          <a:schemeClr val="accent5">
            <a:hueOff val="0"/>
            <a:satOff val="0"/>
            <a:lumOff val="0"/>
            <a:alphaOff val="0"/>
          </a:schemeClr>
        </a:solidFill>
        <a:ln w="12700" cap="sq"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Post COVID-19 pandemic, regional economy will be very weak and thus the initial target achievement might be affected. Thus, cost base priority of mitigation actions will be important.</a:t>
          </a:r>
          <a:endParaRPr lang="en-GB" sz="1200" kern="1200" dirty="0">
            <a:latin typeface="+mj-lt"/>
          </a:endParaRPr>
        </a:p>
      </dsp:txBody>
      <dsp:txXfrm>
        <a:off x="8639473" y="394435"/>
        <a:ext cx="2617022" cy="1570213"/>
      </dsp:txXfrm>
    </dsp:sp>
    <dsp:sp modelId="{87D1327A-93AE-4EFA-9B02-A14E9787ACB8}">
      <dsp:nvSpPr>
        <dsp:cNvPr id="0" name=""/>
        <dsp:cNvSpPr/>
      </dsp:nvSpPr>
      <dsp:spPr>
        <a:xfrm>
          <a:off x="1055943" y="2226351"/>
          <a:ext cx="3390457" cy="1570213"/>
        </a:xfrm>
        <a:prstGeom prst="rect">
          <a:avLst/>
        </a:prstGeom>
        <a:solidFill>
          <a:schemeClr val="accent6">
            <a:lumMod val="75000"/>
          </a:schemeClr>
        </a:solidFill>
        <a:ln w="12700" cap="sq"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Demand side mitigation measure are often less expensive but less important in NDC activity list. Under current situation, countries should reconsider those activities like industrial EE and decarbonization, building energy efficiency, non-motorized transportation, use of inland water ways as suitable options.</a:t>
          </a:r>
          <a:endParaRPr lang="en-GB" sz="1200" kern="1200" dirty="0">
            <a:latin typeface="+mj-lt"/>
          </a:endParaRPr>
        </a:p>
      </dsp:txBody>
      <dsp:txXfrm>
        <a:off x="1055943" y="2226351"/>
        <a:ext cx="3390457" cy="1570213"/>
      </dsp:txXfrm>
    </dsp:sp>
    <dsp:sp modelId="{811BD34E-8199-4345-AD70-AB093BA5922F}">
      <dsp:nvSpPr>
        <dsp:cNvPr id="0" name=""/>
        <dsp:cNvSpPr/>
      </dsp:nvSpPr>
      <dsp:spPr>
        <a:xfrm>
          <a:off x="4708103" y="2226351"/>
          <a:ext cx="2617022" cy="1570213"/>
        </a:xfrm>
        <a:prstGeom prst="rect">
          <a:avLst/>
        </a:prstGeom>
        <a:solidFill>
          <a:schemeClr val="accent2">
            <a:hueOff val="0"/>
            <a:satOff val="0"/>
            <a:lumOff val="0"/>
            <a:alphaOff val="0"/>
          </a:schemeClr>
        </a:solidFill>
        <a:ln w="12700" cap="sq"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Demand side target based NDC could be low cost mitigation options for the countries.</a:t>
          </a:r>
        </a:p>
      </dsp:txBody>
      <dsp:txXfrm>
        <a:off x="4708103" y="2226351"/>
        <a:ext cx="2617022" cy="1570213"/>
      </dsp:txXfrm>
    </dsp:sp>
    <dsp:sp modelId="{17912905-53D4-40D0-A1C3-DF9867FC5319}">
      <dsp:nvSpPr>
        <dsp:cNvPr id="0" name=""/>
        <dsp:cNvSpPr/>
      </dsp:nvSpPr>
      <dsp:spPr>
        <a:xfrm>
          <a:off x="7586828" y="2226351"/>
          <a:ext cx="2617022" cy="1570213"/>
        </a:xfrm>
        <a:prstGeom prst="rect">
          <a:avLst/>
        </a:prstGeom>
        <a:solidFill>
          <a:schemeClr val="accent3">
            <a:hueOff val="0"/>
            <a:satOff val="0"/>
            <a:lumOff val="0"/>
            <a:alphaOff val="0"/>
          </a:schemeClr>
        </a:solidFill>
        <a:ln w="12700" cap="sq"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Renewable energy requires continuous policy support for its advancement. However, storage technologies could be the game changer that can fast-track the implementation of RE.</a:t>
          </a:r>
        </a:p>
      </dsp:txBody>
      <dsp:txXfrm>
        <a:off x="7586828" y="2226351"/>
        <a:ext cx="2617022" cy="1570213"/>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A09DDA-0787-4B42-881F-6B3C2393185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431845B-8C18-C246-A0D1-61FFD196315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70301B5-88AD-1849-891D-EA2905EB5A88}" type="datetimeFigureOut">
              <a:rPr lang="en-US" smtClean="0"/>
              <a:t>6/18/2020</a:t>
            </a:fld>
            <a:endParaRPr lang="en-US" dirty="0"/>
          </a:p>
        </p:txBody>
      </p:sp>
      <p:sp>
        <p:nvSpPr>
          <p:cNvPr id="4" name="Footer Placeholder 3">
            <a:extLst>
              <a:ext uri="{FF2B5EF4-FFF2-40B4-BE49-F238E27FC236}">
                <a16:creationId xmlns:a16="http://schemas.microsoft.com/office/drawing/2014/main" id="{EC75FE6D-CCE1-E44E-89A4-77460EF6CCB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AD6315B-F8F9-5649-8DCB-C363E729D5E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3A602F4-4C0C-5F4F-8771-7E15167AE556}" type="slidenum">
              <a:rPr lang="en-US" smtClean="0"/>
              <a:t>‹#›</a:t>
            </a:fld>
            <a:endParaRPr lang="en-US" dirty="0"/>
          </a:p>
        </p:txBody>
      </p:sp>
    </p:spTree>
    <p:extLst>
      <p:ext uri="{BB962C8B-B14F-4D97-AF65-F5344CB8AC3E}">
        <p14:creationId xmlns:p14="http://schemas.microsoft.com/office/powerpoint/2010/main" val="19574555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50AB23-24A6-494C-BA00-B87242B78CB4}" type="datetimeFigureOut">
              <a:rPr lang="en-US" smtClean="0"/>
              <a:t>6/18/2020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CA530D-631F-4981-98F0-E6C07C67E1A3}" type="slidenum">
              <a:rPr lang="en-US" smtClean="0"/>
              <a:t>‹#›</a:t>
            </a:fld>
            <a:endParaRPr lang="en-US" dirty="0"/>
          </a:p>
        </p:txBody>
      </p:sp>
    </p:spTree>
    <p:extLst>
      <p:ext uri="{BB962C8B-B14F-4D97-AF65-F5344CB8AC3E}">
        <p14:creationId xmlns:p14="http://schemas.microsoft.com/office/powerpoint/2010/main" val="3129541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1</a:t>
            </a:fld>
            <a:endParaRPr lang="en-US" dirty="0"/>
          </a:p>
        </p:txBody>
      </p:sp>
    </p:spTree>
    <p:extLst>
      <p:ext uri="{BB962C8B-B14F-4D97-AF65-F5344CB8AC3E}">
        <p14:creationId xmlns:p14="http://schemas.microsoft.com/office/powerpoint/2010/main" val="3107800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0CA530D-631F-4981-98F0-E6C07C67E1A3}" type="slidenum">
              <a:rPr lang="en-US" smtClean="0"/>
              <a:t>2</a:t>
            </a:fld>
            <a:endParaRPr lang="en-US" dirty="0"/>
          </a:p>
        </p:txBody>
      </p:sp>
    </p:spTree>
    <p:extLst>
      <p:ext uri="{BB962C8B-B14F-4D97-AF65-F5344CB8AC3E}">
        <p14:creationId xmlns:p14="http://schemas.microsoft.com/office/powerpoint/2010/main" val="2355221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CA530D-631F-4981-98F0-E6C07C67E1A3}" type="slidenum">
              <a:rPr lang="en-GB" smtClean="0"/>
              <a:t>3</a:t>
            </a:fld>
            <a:endParaRPr lang="en-GB" dirty="0"/>
          </a:p>
        </p:txBody>
      </p:sp>
    </p:spTree>
    <p:extLst>
      <p:ext uri="{BB962C8B-B14F-4D97-AF65-F5344CB8AC3E}">
        <p14:creationId xmlns:p14="http://schemas.microsoft.com/office/powerpoint/2010/main" val="3754526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4</a:t>
            </a:fld>
            <a:endParaRPr lang="en-US" dirty="0"/>
          </a:p>
        </p:txBody>
      </p:sp>
    </p:spTree>
    <p:extLst>
      <p:ext uri="{BB962C8B-B14F-4D97-AF65-F5344CB8AC3E}">
        <p14:creationId xmlns:p14="http://schemas.microsoft.com/office/powerpoint/2010/main" val="1327789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5</a:t>
            </a:fld>
            <a:endParaRPr lang="en-US" dirty="0"/>
          </a:p>
        </p:txBody>
      </p:sp>
    </p:spTree>
    <p:extLst>
      <p:ext uri="{BB962C8B-B14F-4D97-AF65-F5344CB8AC3E}">
        <p14:creationId xmlns:p14="http://schemas.microsoft.com/office/powerpoint/2010/main" val="3695073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6</a:t>
            </a:fld>
            <a:endParaRPr lang="en-US" dirty="0"/>
          </a:p>
        </p:txBody>
      </p:sp>
    </p:spTree>
    <p:extLst>
      <p:ext uri="{BB962C8B-B14F-4D97-AF65-F5344CB8AC3E}">
        <p14:creationId xmlns:p14="http://schemas.microsoft.com/office/powerpoint/2010/main" val="599422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7</a:t>
            </a:fld>
            <a:endParaRPr lang="en-US" dirty="0"/>
          </a:p>
        </p:txBody>
      </p:sp>
    </p:spTree>
    <p:extLst>
      <p:ext uri="{BB962C8B-B14F-4D97-AF65-F5344CB8AC3E}">
        <p14:creationId xmlns:p14="http://schemas.microsoft.com/office/powerpoint/2010/main" val="1612620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8</a:t>
            </a:fld>
            <a:endParaRPr lang="en-US" dirty="0"/>
          </a:p>
        </p:txBody>
      </p:sp>
    </p:spTree>
    <p:extLst>
      <p:ext uri="{BB962C8B-B14F-4D97-AF65-F5344CB8AC3E}">
        <p14:creationId xmlns:p14="http://schemas.microsoft.com/office/powerpoint/2010/main" val="3602363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9</a:t>
            </a:fld>
            <a:endParaRPr lang="en-US" dirty="0"/>
          </a:p>
        </p:txBody>
      </p:sp>
    </p:spTree>
    <p:extLst>
      <p:ext uri="{BB962C8B-B14F-4D97-AF65-F5344CB8AC3E}">
        <p14:creationId xmlns:p14="http://schemas.microsoft.com/office/powerpoint/2010/main" val="485744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10</a:t>
            </a:fld>
            <a:endParaRPr lang="en-US" dirty="0"/>
          </a:p>
        </p:txBody>
      </p:sp>
    </p:spTree>
    <p:extLst>
      <p:ext uri="{BB962C8B-B14F-4D97-AF65-F5344CB8AC3E}">
        <p14:creationId xmlns:p14="http://schemas.microsoft.com/office/powerpoint/2010/main" val="2299717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GB" smtClean="0"/>
              <a:t>11</a:t>
            </a:fld>
            <a:endParaRPr lang="en-GB" dirty="0"/>
          </a:p>
        </p:txBody>
      </p:sp>
    </p:spTree>
    <p:extLst>
      <p:ext uri="{BB962C8B-B14F-4D97-AF65-F5344CB8AC3E}">
        <p14:creationId xmlns:p14="http://schemas.microsoft.com/office/powerpoint/2010/main" val="18082336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12</a:t>
            </a:fld>
            <a:endParaRPr lang="en-US" dirty="0"/>
          </a:p>
        </p:txBody>
      </p:sp>
    </p:spTree>
    <p:extLst>
      <p:ext uri="{BB962C8B-B14F-4D97-AF65-F5344CB8AC3E}">
        <p14:creationId xmlns:p14="http://schemas.microsoft.com/office/powerpoint/2010/main" val="422585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13</a:t>
            </a:fld>
            <a:endParaRPr lang="en-US" dirty="0"/>
          </a:p>
        </p:txBody>
      </p:sp>
    </p:spTree>
    <p:extLst>
      <p:ext uri="{BB962C8B-B14F-4D97-AF65-F5344CB8AC3E}">
        <p14:creationId xmlns:p14="http://schemas.microsoft.com/office/powerpoint/2010/main" val="10774658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GB" smtClean="0"/>
              <a:t>14</a:t>
            </a:fld>
            <a:endParaRPr lang="en-GB" dirty="0"/>
          </a:p>
        </p:txBody>
      </p:sp>
    </p:spTree>
    <p:extLst>
      <p:ext uri="{BB962C8B-B14F-4D97-AF65-F5344CB8AC3E}">
        <p14:creationId xmlns:p14="http://schemas.microsoft.com/office/powerpoint/2010/main" val="23586779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15</a:t>
            </a:fld>
            <a:endParaRPr lang="en-US" dirty="0"/>
          </a:p>
        </p:txBody>
      </p:sp>
    </p:spTree>
    <p:extLst>
      <p:ext uri="{BB962C8B-B14F-4D97-AF65-F5344CB8AC3E}">
        <p14:creationId xmlns:p14="http://schemas.microsoft.com/office/powerpoint/2010/main" val="4395163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16</a:t>
            </a:fld>
            <a:endParaRPr lang="en-US" dirty="0"/>
          </a:p>
        </p:txBody>
      </p:sp>
    </p:spTree>
    <p:extLst>
      <p:ext uri="{BB962C8B-B14F-4D97-AF65-F5344CB8AC3E}">
        <p14:creationId xmlns:p14="http://schemas.microsoft.com/office/powerpoint/2010/main" val="8056734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17</a:t>
            </a:fld>
            <a:endParaRPr lang="en-US" dirty="0"/>
          </a:p>
        </p:txBody>
      </p:sp>
    </p:spTree>
    <p:extLst>
      <p:ext uri="{BB962C8B-B14F-4D97-AF65-F5344CB8AC3E}">
        <p14:creationId xmlns:p14="http://schemas.microsoft.com/office/powerpoint/2010/main" val="17700501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GB" smtClean="0"/>
              <a:t>18</a:t>
            </a:fld>
            <a:endParaRPr lang="en-GB" dirty="0"/>
          </a:p>
        </p:txBody>
      </p:sp>
    </p:spTree>
    <p:extLst>
      <p:ext uri="{BB962C8B-B14F-4D97-AF65-F5344CB8AC3E}">
        <p14:creationId xmlns:p14="http://schemas.microsoft.com/office/powerpoint/2010/main" val="20276978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19</a:t>
            </a:fld>
            <a:endParaRPr lang="en-US" dirty="0"/>
          </a:p>
        </p:txBody>
      </p:sp>
    </p:spTree>
    <p:extLst>
      <p:ext uri="{BB962C8B-B14F-4D97-AF65-F5344CB8AC3E}">
        <p14:creationId xmlns:p14="http://schemas.microsoft.com/office/powerpoint/2010/main" val="10017469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20</a:t>
            </a:fld>
            <a:endParaRPr lang="en-US" dirty="0"/>
          </a:p>
        </p:txBody>
      </p:sp>
    </p:spTree>
    <p:extLst>
      <p:ext uri="{BB962C8B-B14F-4D97-AF65-F5344CB8AC3E}">
        <p14:creationId xmlns:p14="http://schemas.microsoft.com/office/powerpoint/2010/main" val="36676177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21</a:t>
            </a:fld>
            <a:endParaRPr lang="en-US" dirty="0"/>
          </a:p>
        </p:txBody>
      </p:sp>
    </p:spTree>
    <p:extLst>
      <p:ext uri="{BB962C8B-B14F-4D97-AF65-F5344CB8AC3E}">
        <p14:creationId xmlns:p14="http://schemas.microsoft.com/office/powerpoint/2010/main" val="14752155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GB" smtClean="0"/>
              <a:t>22</a:t>
            </a:fld>
            <a:endParaRPr lang="en-GB" dirty="0"/>
          </a:p>
        </p:txBody>
      </p:sp>
    </p:spTree>
    <p:extLst>
      <p:ext uri="{BB962C8B-B14F-4D97-AF65-F5344CB8AC3E}">
        <p14:creationId xmlns:p14="http://schemas.microsoft.com/office/powerpoint/2010/main" val="23199035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23</a:t>
            </a:fld>
            <a:endParaRPr lang="en-US" dirty="0"/>
          </a:p>
        </p:txBody>
      </p:sp>
    </p:spTree>
    <p:extLst>
      <p:ext uri="{BB962C8B-B14F-4D97-AF65-F5344CB8AC3E}">
        <p14:creationId xmlns:p14="http://schemas.microsoft.com/office/powerpoint/2010/main" val="35958233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24</a:t>
            </a:fld>
            <a:endParaRPr lang="en-US" dirty="0"/>
          </a:p>
        </p:txBody>
      </p:sp>
    </p:spTree>
    <p:extLst>
      <p:ext uri="{BB962C8B-B14F-4D97-AF65-F5344CB8AC3E}">
        <p14:creationId xmlns:p14="http://schemas.microsoft.com/office/powerpoint/2010/main" val="16426743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25</a:t>
            </a:fld>
            <a:endParaRPr lang="en-US" dirty="0"/>
          </a:p>
        </p:txBody>
      </p:sp>
    </p:spTree>
    <p:extLst>
      <p:ext uri="{BB962C8B-B14F-4D97-AF65-F5344CB8AC3E}">
        <p14:creationId xmlns:p14="http://schemas.microsoft.com/office/powerpoint/2010/main" val="9207147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26</a:t>
            </a:fld>
            <a:endParaRPr lang="en-US" dirty="0"/>
          </a:p>
        </p:txBody>
      </p:sp>
    </p:spTree>
    <p:extLst>
      <p:ext uri="{BB962C8B-B14F-4D97-AF65-F5344CB8AC3E}">
        <p14:creationId xmlns:p14="http://schemas.microsoft.com/office/powerpoint/2010/main" val="34844239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27</a:t>
            </a:fld>
            <a:endParaRPr lang="en-US" dirty="0"/>
          </a:p>
        </p:txBody>
      </p:sp>
    </p:spTree>
    <p:extLst>
      <p:ext uri="{BB962C8B-B14F-4D97-AF65-F5344CB8AC3E}">
        <p14:creationId xmlns:p14="http://schemas.microsoft.com/office/powerpoint/2010/main" val="15758891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28</a:t>
            </a:fld>
            <a:endParaRPr lang="en-US" dirty="0"/>
          </a:p>
        </p:txBody>
      </p:sp>
    </p:spTree>
    <p:extLst>
      <p:ext uri="{BB962C8B-B14F-4D97-AF65-F5344CB8AC3E}">
        <p14:creationId xmlns:p14="http://schemas.microsoft.com/office/powerpoint/2010/main" val="3087959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GB" smtClean="0"/>
              <a:t>29</a:t>
            </a:fld>
            <a:endParaRPr lang="en-GB" dirty="0"/>
          </a:p>
        </p:txBody>
      </p:sp>
    </p:spTree>
    <p:extLst>
      <p:ext uri="{BB962C8B-B14F-4D97-AF65-F5344CB8AC3E}">
        <p14:creationId xmlns:p14="http://schemas.microsoft.com/office/powerpoint/2010/main" val="6071518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30</a:t>
            </a:fld>
            <a:endParaRPr lang="en-US" dirty="0"/>
          </a:p>
        </p:txBody>
      </p:sp>
    </p:spTree>
    <p:extLst>
      <p:ext uri="{BB962C8B-B14F-4D97-AF65-F5344CB8AC3E}">
        <p14:creationId xmlns:p14="http://schemas.microsoft.com/office/powerpoint/2010/main" val="35706220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A530D-631F-4981-98F0-E6C07C67E1A3}" type="slidenum">
              <a:rPr lang="en-US" smtClean="0"/>
              <a:t>31</a:t>
            </a:fld>
            <a:endParaRPr lang="en-US" dirty="0"/>
          </a:p>
        </p:txBody>
      </p:sp>
    </p:spTree>
    <p:extLst>
      <p:ext uri="{BB962C8B-B14F-4D97-AF65-F5344CB8AC3E}">
        <p14:creationId xmlns:p14="http://schemas.microsoft.com/office/powerpoint/2010/main" val="27921857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1">
    <p:spTree>
      <p:nvGrpSpPr>
        <p:cNvPr id="1" name=""/>
        <p:cNvGrpSpPr/>
        <p:nvPr/>
      </p:nvGrpSpPr>
      <p:grpSpPr>
        <a:xfrm>
          <a:off x="0" y="0"/>
          <a:ext cx="0" cy="0"/>
          <a:chOff x="0" y="0"/>
          <a:chExt cx="0" cy="0"/>
        </a:xfrm>
      </p:grpSpPr>
      <p:sp>
        <p:nvSpPr>
          <p:cNvPr id="9" name="Rectangle 8"/>
          <p:cNvSpPr/>
          <p:nvPr/>
        </p:nvSpPr>
        <p:spPr bwMode="hidden">
          <a:xfrm>
            <a:off x="0" y="0"/>
            <a:ext cx="8096250" cy="3429000"/>
          </a:xfrm>
          <a:prstGeom prst="rect">
            <a:avLst/>
          </a:prstGeom>
          <a:solidFill>
            <a:srgbClr val="46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p:nvSpPr>
        <p:spPr bwMode="hidden">
          <a:xfrm>
            <a:off x="0" y="3429000"/>
            <a:ext cx="8096250" cy="1143000"/>
          </a:xfrm>
          <a:prstGeom prst="rect">
            <a:avLst/>
          </a:prstGeom>
          <a:solidFill>
            <a:srgbClr val="D04A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p:cNvSpPr/>
          <p:nvPr/>
        </p:nvSpPr>
        <p:spPr bwMode="hidden">
          <a:xfrm>
            <a:off x="8096250" y="0"/>
            <a:ext cx="4095750" cy="3429000"/>
          </a:xfrm>
          <a:prstGeom prst="rect">
            <a:avLst/>
          </a:prstGeom>
          <a:solidFill>
            <a:srgbClr val="EB8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hasCustomPrompt="1"/>
          </p:nvPr>
        </p:nvSpPr>
        <p:spPr>
          <a:xfrm>
            <a:off x="442912" y="428625"/>
            <a:ext cx="7418388" cy="2428874"/>
          </a:xfrm>
        </p:spPr>
        <p:txBody>
          <a:bodyPr anchor="b" anchorCtr="0"/>
          <a:lstStyle>
            <a:lvl1pPr algn="l">
              <a:lnSpc>
                <a:spcPct val="85000"/>
              </a:lnSpc>
              <a:defRPr sz="6000">
                <a:solidFill>
                  <a:schemeClr val="bg1"/>
                </a:solidFill>
              </a:defRPr>
            </a:lvl1pPr>
          </a:lstStyle>
          <a:p>
            <a:r>
              <a:rPr lang="en-GB" dirty="0"/>
              <a:t>[Presentation title]</a:t>
            </a:r>
          </a:p>
        </p:txBody>
      </p:sp>
      <p:sp>
        <p:nvSpPr>
          <p:cNvPr id="3" name="Subtitle 2"/>
          <p:cNvSpPr>
            <a:spLocks noGrp="1"/>
          </p:cNvSpPr>
          <p:nvPr>
            <p:ph type="subTitle" idx="1" hasCustomPrompt="1"/>
          </p:nvPr>
        </p:nvSpPr>
        <p:spPr>
          <a:xfrm>
            <a:off x="442914" y="3749040"/>
            <a:ext cx="5473700" cy="594360"/>
          </a:xfrm>
        </p:spPr>
        <p:txBody>
          <a:bodyPr/>
          <a:lstStyle>
            <a:lvl1pPr marL="0" indent="0" algn="l">
              <a:lnSpc>
                <a:spcPct val="100000"/>
              </a:lnSpc>
              <a:spcBef>
                <a:spcPts val="0"/>
              </a:spcBef>
              <a:spcAft>
                <a:spcPts val="0"/>
              </a:spcAft>
              <a:buNone/>
              <a:defRPr sz="1600" b="0">
                <a:solidFill>
                  <a:schemeClr val="bg1"/>
                </a:solidFill>
              </a:defRPr>
            </a:lvl1pPr>
            <a:lvl2pPr marL="0" indent="0" algn="l">
              <a:lnSpc>
                <a:spcPct val="100000"/>
              </a:lnSpc>
              <a:spcBef>
                <a:spcPts val="0"/>
              </a:spcBef>
              <a:spcAft>
                <a:spcPts val="0"/>
              </a:spcAft>
              <a:buNone/>
              <a:defRPr sz="1600">
                <a:solidFill>
                  <a:schemeClr val="bg1"/>
                </a:solidFill>
              </a:defRPr>
            </a:lvl2pPr>
            <a:lvl3pPr marL="0" indent="0" algn="l">
              <a:lnSpc>
                <a:spcPct val="100000"/>
              </a:lnSpc>
              <a:spcBef>
                <a:spcPts val="0"/>
              </a:spcBef>
              <a:spcAft>
                <a:spcPts val="0"/>
              </a:spcAft>
              <a:buNone/>
              <a:defRPr sz="1600">
                <a:solidFill>
                  <a:schemeClr val="bg1"/>
                </a:solidFill>
              </a:defRPr>
            </a:lvl3pPr>
            <a:lvl4pPr marL="0" indent="0" algn="l">
              <a:lnSpc>
                <a:spcPct val="100000"/>
              </a:lnSpc>
              <a:spcBef>
                <a:spcPts val="0"/>
              </a:spcBef>
              <a:spcAft>
                <a:spcPts val="0"/>
              </a:spcAft>
              <a:buNone/>
              <a:defRPr sz="1600">
                <a:solidFill>
                  <a:schemeClr val="bg1"/>
                </a:solidFill>
              </a:defRPr>
            </a:lvl4pPr>
            <a:lvl5pPr marL="0" indent="0" algn="l">
              <a:lnSpc>
                <a:spcPct val="100000"/>
              </a:lnSpc>
              <a:spcBef>
                <a:spcPts val="0"/>
              </a:spcBef>
              <a:spcAft>
                <a:spcPts val="0"/>
              </a:spcAft>
              <a:buNone/>
              <a:defRPr sz="1600">
                <a:solidFill>
                  <a:schemeClr val="bg1"/>
                </a:solidFill>
              </a:defRPr>
            </a:lvl5pPr>
            <a:lvl6pPr marL="0" indent="0" algn="l">
              <a:lnSpc>
                <a:spcPct val="100000"/>
              </a:lnSpc>
              <a:spcBef>
                <a:spcPts val="0"/>
              </a:spcBef>
              <a:spcAft>
                <a:spcPts val="0"/>
              </a:spcAft>
              <a:buNone/>
              <a:defRPr sz="1600">
                <a:solidFill>
                  <a:schemeClr val="bg1"/>
                </a:solidFill>
              </a:defRPr>
            </a:lvl6pPr>
            <a:lvl7pPr marL="0" indent="0" algn="l">
              <a:lnSpc>
                <a:spcPct val="100000"/>
              </a:lnSpc>
              <a:spcBef>
                <a:spcPts val="0"/>
              </a:spcBef>
              <a:spcAft>
                <a:spcPts val="0"/>
              </a:spcAft>
              <a:buNone/>
              <a:defRPr sz="1600">
                <a:solidFill>
                  <a:schemeClr val="bg1"/>
                </a:solidFill>
              </a:defRPr>
            </a:lvl7pPr>
            <a:lvl8pPr marL="0" indent="0" algn="l">
              <a:lnSpc>
                <a:spcPct val="100000"/>
              </a:lnSpc>
              <a:spcBef>
                <a:spcPts val="0"/>
              </a:spcBef>
              <a:spcAft>
                <a:spcPts val="0"/>
              </a:spcAft>
              <a:buNone/>
              <a:defRPr sz="1600">
                <a:solidFill>
                  <a:schemeClr val="bg1"/>
                </a:solidFill>
              </a:defRPr>
            </a:lvl8pPr>
            <a:lvl9pPr marL="0" indent="0" algn="l">
              <a:lnSpc>
                <a:spcPct val="100000"/>
              </a:lnSpc>
              <a:spcBef>
                <a:spcPts val="0"/>
              </a:spcBef>
              <a:spcAft>
                <a:spcPts val="0"/>
              </a:spcAft>
              <a:buNone/>
              <a:defRPr sz="1600">
                <a:solidFill>
                  <a:schemeClr val="bg1"/>
                </a:solidFill>
              </a:defRPr>
            </a:lvl9pPr>
          </a:lstStyle>
          <a:p>
            <a:r>
              <a:rPr lang="en-GB" dirty="0"/>
              <a:t>[Presentation subtitle]</a:t>
            </a:r>
          </a:p>
        </p:txBody>
      </p:sp>
      <p:pic>
        <p:nvPicPr>
          <p:cNvPr id="8" name="Picture 7">
            <a:extLst>
              <a:ext uri="{FF2B5EF4-FFF2-40B4-BE49-F238E27FC236}">
                <a16:creationId xmlns:a16="http://schemas.microsoft.com/office/drawing/2014/main" id="{9C024489-97EC-1D48-A1FA-019C1228618C}"/>
              </a:ext>
            </a:extLst>
          </p:cNvPr>
          <p:cNvPicPr>
            <a:picLocks noChangeAspect="1"/>
          </p:cNvPicPr>
          <p:nvPr userDrawn="1"/>
        </p:nvPicPr>
        <p:blipFill>
          <a:blip r:embed="rId2"/>
          <a:stretch>
            <a:fillRect/>
          </a:stretch>
        </p:blipFill>
        <p:spPr bwMode="gray">
          <a:xfrm>
            <a:off x="185139" y="5330952"/>
            <a:ext cx="1636776" cy="1351185"/>
          </a:xfrm>
          <a:prstGeom prst="rect">
            <a:avLst/>
          </a:prstGeom>
        </p:spPr>
      </p:pic>
    </p:spTree>
    <p:extLst>
      <p:ext uri="{BB962C8B-B14F-4D97-AF65-F5344CB8AC3E}">
        <p14:creationId xmlns:p14="http://schemas.microsoft.com/office/powerpoint/2010/main" val="2542230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913" y="432000"/>
            <a:ext cx="11306175" cy="1387275"/>
          </a:xfrm>
        </p:spPr>
        <p:txBody>
          <a:bodyPr/>
          <a:lstStyle>
            <a:lvl1pPr>
              <a:defRPr/>
            </a:lvl1pPr>
          </a:lstStyle>
          <a:p>
            <a:r>
              <a:rPr lang="en-GB" dirty="0"/>
              <a:t>[Slide title]</a:t>
            </a:r>
          </a:p>
        </p:txBody>
      </p:sp>
      <p:sp>
        <p:nvSpPr>
          <p:cNvPr id="3" name="Content Placeholder 2"/>
          <p:cNvSpPr>
            <a:spLocks noGrp="1"/>
          </p:cNvSpPr>
          <p:nvPr>
            <p:ph idx="1"/>
          </p:nvPr>
        </p:nvSpPr>
        <p:spPr>
          <a:xfrm>
            <a:off x="442912" y="2103120"/>
            <a:ext cx="11306175" cy="4073842"/>
          </a:xfrm>
        </p:spPr>
        <p:txBody>
          <a:bodyPr/>
          <a:lstStyle>
            <a:lvl1pPr marL="730250" indent="-730250">
              <a:lnSpc>
                <a:spcPct val="90000"/>
              </a:lnSpc>
              <a:spcBef>
                <a:spcPts val="0"/>
              </a:spcBef>
              <a:spcAft>
                <a:spcPts val="600"/>
              </a:spcAft>
              <a:buClr>
                <a:schemeClr val="accent1"/>
              </a:buClr>
              <a:buFont typeface="+mj-lt"/>
              <a:buAutoNum type="arabicPeriod"/>
              <a:tabLst>
                <a:tab pos="10623550" algn="r"/>
              </a:tabLst>
              <a:defRPr sz="2800" b="0">
                <a:solidFill>
                  <a:schemeClr val="tx1"/>
                </a:solidFill>
              </a:defRPr>
            </a:lvl1pPr>
            <a:lvl2pPr marL="730250" indent="0">
              <a:buClr>
                <a:schemeClr val="accent4"/>
              </a:buClr>
              <a:buFont typeface="+mj-lt"/>
              <a:buNone/>
              <a:tabLst>
                <a:tab pos="10623550" algn="r"/>
              </a:tabLst>
              <a:defRPr sz="1600"/>
            </a:lvl2pPr>
            <a:lvl3pPr marL="914400" indent="-182563">
              <a:lnSpc>
                <a:spcPct val="100000"/>
              </a:lnSpc>
              <a:tabLst>
                <a:tab pos="10623550" algn="r"/>
              </a:tabLst>
              <a:defRPr/>
            </a:lvl3pPr>
            <a:lvl4pPr marL="1096963" indent="-182563">
              <a:lnSpc>
                <a:spcPct val="100000"/>
              </a:lnSpc>
              <a:tabLst>
                <a:tab pos="10623550" algn="r"/>
              </a:tabLst>
              <a:defRPr/>
            </a:lvl4pPr>
            <a:lvl5pPr marL="1279525" indent="-182563">
              <a:lnSpc>
                <a:spcPct val="100000"/>
              </a:lnSpc>
              <a:tabLst>
                <a:tab pos="10623550" algn="r"/>
              </a:tabLst>
              <a:defRPr/>
            </a:lvl5pPr>
            <a:lvl6pPr marL="1462088" indent="-182563">
              <a:lnSpc>
                <a:spcPct val="100000"/>
              </a:lnSpc>
              <a:tabLst>
                <a:tab pos="10623550" algn="r"/>
              </a:tabLst>
              <a:defRPr/>
            </a:lvl6pPr>
            <a:lvl7pPr marL="1644650" indent="-182563">
              <a:lnSpc>
                <a:spcPct val="100000"/>
              </a:lnSpc>
              <a:tabLst>
                <a:tab pos="10623550" algn="r"/>
              </a:tabLst>
              <a:defRPr/>
            </a:lvl7pPr>
            <a:lvl8pPr marL="1828800" indent="-182563">
              <a:lnSpc>
                <a:spcPct val="100000"/>
              </a:lnSpc>
              <a:tabLst>
                <a:tab pos="10623550" algn="r"/>
              </a:tabLst>
              <a:defRPr/>
            </a:lvl8pPr>
            <a:lvl9pPr marL="2011363" indent="-182563">
              <a:lnSpc>
                <a:spcPct val="100000"/>
              </a:lnSpc>
              <a:tabLst>
                <a:tab pos="10623550" algn="r"/>
              </a:tabLst>
              <a:defRPr/>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5" name="Presentation Footer">
            <a:extLst>
              <a:ext uri="{FF2B5EF4-FFF2-40B4-BE49-F238E27FC236}">
                <a16:creationId xmlns:a16="http://schemas.microsoft.com/office/drawing/2014/main" id="{B0AE826D-197B-B84E-8B9B-E0610700761D}"/>
              </a:ext>
            </a:extLst>
          </p:cNvPr>
          <p:cNvSpPr>
            <a:spLocks noGrp="1"/>
          </p:cNvSpPr>
          <p:nvPr>
            <p:ph type="ftr" sz="quarter" idx="13"/>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4" name="Date">
            <a:extLst>
              <a:ext uri="{FF2B5EF4-FFF2-40B4-BE49-F238E27FC236}">
                <a16:creationId xmlns:a16="http://schemas.microsoft.com/office/drawing/2014/main" id="{2A29A14A-827E-1247-9162-E763C985ACD0}"/>
              </a:ext>
            </a:extLst>
          </p:cNvPr>
          <p:cNvSpPr>
            <a:spLocks noGrp="1"/>
          </p:cNvSpPr>
          <p:nvPr>
            <p:ph type="dt" sz="half" idx="12"/>
          </p:nvPr>
        </p:nvSpPr>
        <p:spPr/>
        <p:txBody>
          <a:bodyPr/>
          <a:lstStyle/>
          <a:p>
            <a:r>
              <a:rPr lang="en-GB" dirty="0"/>
              <a:t>October 2019</a:t>
            </a:r>
          </a:p>
        </p:txBody>
      </p:sp>
      <p:sp>
        <p:nvSpPr>
          <p:cNvPr id="6" name="Slide Number">
            <a:extLst>
              <a:ext uri="{FF2B5EF4-FFF2-40B4-BE49-F238E27FC236}">
                <a16:creationId xmlns:a16="http://schemas.microsoft.com/office/drawing/2014/main" id="{7092926E-C7A2-1946-B74B-5EC49D3EAE3C}"/>
              </a:ext>
            </a:extLst>
          </p:cNvPr>
          <p:cNvSpPr>
            <a:spLocks noGrp="1"/>
          </p:cNvSpPr>
          <p:nvPr>
            <p:ph type="sldNum" sz="quarter" idx="11"/>
          </p:nvPr>
        </p:nvSpPr>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2123520662"/>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Full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913" y="432000"/>
            <a:ext cx="11306175" cy="1387275"/>
          </a:xfrm>
        </p:spPr>
        <p:txBody>
          <a:bodyPr/>
          <a:lstStyle>
            <a:lvl1pPr>
              <a:defRPr/>
            </a:lvl1pPr>
          </a:lstStyle>
          <a:p>
            <a:r>
              <a:rPr lang="en-GB" dirty="0"/>
              <a:t>[Slide title]</a:t>
            </a:r>
          </a:p>
        </p:txBody>
      </p:sp>
      <p:sp>
        <p:nvSpPr>
          <p:cNvPr id="3" name="Content Placeholder 2"/>
          <p:cNvSpPr>
            <a:spLocks noGrp="1"/>
          </p:cNvSpPr>
          <p:nvPr>
            <p:ph idx="1"/>
          </p:nvPr>
        </p:nvSpPr>
        <p:spPr>
          <a:xfrm>
            <a:off x="442913" y="2103120"/>
            <a:ext cx="11306175" cy="407384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10" name="Presentation Footer">
            <a:extLst>
              <a:ext uri="{FF2B5EF4-FFF2-40B4-BE49-F238E27FC236}">
                <a16:creationId xmlns:a16="http://schemas.microsoft.com/office/drawing/2014/main" id="{9853FC5B-A1A5-4F7F-A104-DF817D185242}"/>
              </a:ext>
            </a:extLst>
          </p:cNvPr>
          <p:cNvSpPr>
            <a:spLocks noGrp="1"/>
          </p:cNvSpPr>
          <p:nvPr>
            <p:ph type="ftr" sz="quarter" idx="13"/>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11" name="Date">
            <a:extLst>
              <a:ext uri="{FF2B5EF4-FFF2-40B4-BE49-F238E27FC236}">
                <a16:creationId xmlns:a16="http://schemas.microsoft.com/office/drawing/2014/main" id="{83AEF06C-AE3F-4BB4-AD32-87AFCA4C3422}"/>
              </a:ext>
            </a:extLst>
          </p:cNvPr>
          <p:cNvSpPr>
            <a:spLocks noGrp="1"/>
          </p:cNvSpPr>
          <p:nvPr>
            <p:ph type="dt" sz="half" idx="12"/>
          </p:nvPr>
        </p:nvSpPr>
        <p:spPr>
          <a:xfrm>
            <a:off x="9984296" y="6355080"/>
            <a:ext cx="1764792" cy="137160"/>
          </a:xfrm>
        </p:spPr>
        <p:txBody>
          <a:bodyPr/>
          <a:lstStyle/>
          <a:p>
            <a:r>
              <a:rPr lang="en-GB" dirty="0"/>
              <a:t>October 2019</a:t>
            </a:r>
          </a:p>
        </p:txBody>
      </p:sp>
      <p:sp>
        <p:nvSpPr>
          <p:cNvPr id="12" name="Slide Number">
            <a:extLst>
              <a:ext uri="{FF2B5EF4-FFF2-40B4-BE49-F238E27FC236}">
                <a16:creationId xmlns:a16="http://schemas.microsoft.com/office/drawing/2014/main" id="{424280CD-7F82-4378-B4EB-A953855D63E1}"/>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3258172084"/>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Full Content - Subtitl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42913" y="430514"/>
            <a:ext cx="11306175" cy="502920"/>
          </a:xfrm>
        </p:spPr>
        <p:txBody>
          <a:bodyPr/>
          <a:lstStyle>
            <a:lvl1pPr>
              <a:defRPr/>
            </a:lvl1pPr>
          </a:lstStyle>
          <a:p>
            <a:r>
              <a:rPr lang="en-GB" dirty="0"/>
              <a:t>[Slide title]</a:t>
            </a:r>
          </a:p>
        </p:txBody>
      </p:sp>
      <p:sp>
        <p:nvSpPr>
          <p:cNvPr id="6" name="Subtitle 2">
            <a:extLst>
              <a:ext uri="{FF2B5EF4-FFF2-40B4-BE49-F238E27FC236}">
                <a16:creationId xmlns:a16="http://schemas.microsoft.com/office/drawing/2014/main" id="{06D22B17-E9E9-3842-A116-5C0D59C56C8F}"/>
              </a:ext>
            </a:extLst>
          </p:cNvPr>
          <p:cNvSpPr>
            <a:spLocks noGrp="1"/>
          </p:cNvSpPr>
          <p:nvPr>
            <p:ph type="subTitle" idx="1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en-GB" dirty="0"/>
              <a:t>[Optional slide subtitle]</a:t>
            </a:r>
          </a:p>
        </p:txBody>
      </p:sp>
      <p:sp>
        <p:nvSpPr>
          <p:cNvPr id="3" name="Content Placeholder 2"/>
          <p:cNvSpPr>
            <a:spLocks noGrp="1"/>
          </p:cNvSpPr>
          <p:nvPr>
            <p:ph idx="1"/>
          </p:nvPr>
        </p:nvSpPr>
        <p:spPr>
          <a:xfrm>
            <a:off x="442913" y="2103438"/>
            <a:ext cx="11306175" cy="4068762"/>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12" name="Presentation Footer">
            <a:extLst>
              <a:ext uri="{FF2B5EF4-FFF2-40B4-BE49-F238E27FC236}">
                <a16:creationId xmlns:a16="http://schemas.microsoft.com/office/drawing/2014/main" id="{C0A96048-10F2-4224-818D-5BECEE168473}"/>
              </a:ext>
            </a:extLst>
          </p:cNvPr>
          <p:cNvSpPr>
            <a:spLocks noGrp="1"/>
          </p:cNvSpPr>
          <p:nvPr>
            <p:ph type="ftr" sz="quarter" idx="13"/>
          </p:nvPr>
        </p:nvSpPr>
        <p:spPr>
          <a:xfrm>
            <a:off x="442912" y="6355080"/>
            <a:ext cx="5473701" cy="137160"/>
          </a:xfrm>
          <a:prstGeom prst="rect">
            <a:avLst/>
          </a:prstGeom>
        </p:spPr>
        <p:txBody>
          <a:bodyPr/>
          <a:lstStyle/>
          <a:p>
            <a:pPr algn="l"/>
            <a:r>
              <a:rPr lang="en-GB" dirty="0" err="1"/>
              <a:t>PThe</a:t>
            </a:r>
            <a:r>
              <a:rPr lang="en-GB" dirty="0"/>
              <a:t> Celestial </a:t>
            </a:r>
            <a:r>
              <a:rPr lang="en-GB" dirty="0" err="1"/>
              <a:t>rogress</a:t>
            </a:r>
            <a:r>
              <a:rPr lang="en-GB" dirty="0"/>
              <a:t> Update on Activities under "Support to </a:t>
            </a:r>
            <a:r>
              <a:rPr lang="en-GB" dirty="0" err="1"/>
              <a:t>emobility</a:t>
            </a:r>
            <a:r>
              <a:rPr lang="en-GB" dirty="0"/>
              <a:t> in India"</a:t>
            </a:r>
          </a:p>
        </p:txBody>
      </p:sp>
      <p:sp>
        <p:nvSpPr>
          <p:cNvPr id="13" name="Date">
            <a:extLst>
              <a:ext uri="{FF2B5EF4-FFF2-40B4-BE49-F238E27FC236}">
                <a16:creationId xmlns:a16="http://schemas.microsoft.com/office/drawing/2014/main" id="{C1F41BA3-BD4F-444B-8A48-A3CC74630D92}"/>
              </a:ext>
            </a:extLst>
          </p:cNvPr>
          <p:cNvSpPr>
            <a:spLocks noGrp="1"/>
          </p:cNvSpPr>
          <p:nvPr>
            <p:ph type="dt" sz="half" idx="12"/>
          </p:nvPr>
        </p:nvSpPr>
        <p:spPr>
          <a:xfrm>
            <a:off x="9984296" y="6355080"/>
            <a:ext cx="1764792" cy="137160"/>
          </a:xfrm>
        </p:spPr>
        <p:txBody>
          <a:bodyPr/>
          <a:lstStyle/>
          <a:p>
            <a:r>
              <a:rPr lang="en-GB" dirty="0"/>
              <a:t>October 2019</a:t>
            </a:r>
          </a:p>
        </p:txBody>
      </p:sp>
      <p:sp>
        <p:nvSpPr>
          <p:cNvPr id="14" name="Slide Number">
            <a:extLst>
              <a:ext uri="{FF2B5EF4-FFF2-40B4-BE49-F238E27FC236}">
                <a16:creationId xmlns:a16="http://schemas.microsoft.com/office/drawing/2014/main" id="{E362C54E-6F95-4E35-B11E-0FA6890BB97B}"/>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4663278"/>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145AB-E7E2-47D9-81B6-C904BC215E1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495B9C-48FF-4B4D-8E81-94A957C39F13}"/>
              </a:ext>
            </a:extLst>
          </p:cNvPr>
          <p:cNvSpPr>
            <a:spLocks noGrp="1"/>
          </p:cNvSpPr>
          <p:nvPr>
            <p:ph type="dt" sz="half" idx="10"/>
          </p:nvPr>
        </p:nvSpPr>
        <p:spPr/>
        <p:txBody>
          <a:bodyPr/>
          <a:lstStyle/>
          <a:p>
            <a:r>
              <a:rPr lang="en-GB"/>
              <a:t>October 2019</a:t>
            </a:r>
            <a:endParaRPr lang="en-GB" dirty="0"/>
          </a:p>
        </p:txBody>
      </p:sp>
      <p:sp>
        <p:nvSpPr>
          <p:cNvPr id="4" name="Slide Number Placeholder 3">
            <a:extLst>
              <a:ext uri="{FF2B5EF4-FFF2-40B4-BE49-F238E27FC236}">
                <a16:creationId xmlns:a16="http://schemas.microsoft.com/office/drawing/2014/main" id="{75408713-0757-477C-98EC-B136C470AB31}"/>
              </a:ext>
            </a:extLst>
          </p:cNvPr>
          <p:cNvSpPr>
            <a:spLocks noGrp="1"/>
          </p:cNvSpPr>
          <p:nvPr>
            <p:ph type="sldNum" sz="quarter" idx="11"/>
          </p:nvPr>
        </p:nvSpPr>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3390576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e Column Content">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442913" y="432000"/>
            <a:ext cx="11306175" cy="1387275"/>
          </a:xfrm>
        </p:spPr>
        <p:txBody>
          <a:bodyPr/>
          <a:lstStyle>
            <a:lvl1pPr>
              <a:defRPr/>
            </a:lvl1pPr>
          </a:lstStyle>
          <a:p>
            <a:r>
              <a:rPr lang="en-GB" dirty="0"/>
              <a:t>[Slide title]</a:t>
            </a:r>
          </a:p>
        </p:txBody>
      </p:sp>
      <p:sp>
        <p:nvSpPr>
          <p:cNvPr id="3" name="Content Placeholder 2"/>
          <p:cNvSpPr>
            <a:spLocks noGrp="1"/>
          </p:cNvSpPr>
          <p:nvPr>
            <p:ph idx="1"/>
          </p:nvPr>
        </p:nvSpPr>
        <p:spPr>
          <a:xfrm>
            <a:off x="442914" y="2103438"/>
            <a:ext cx="3529012" cy="406876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10" name="Presentation Footer">
            <a:extLst>
              <a:ext uri="{FF2B5EF4-FFF2-40B4-BE49-F238E27FC236}">
                <a16:creationId xmlns:a16="http://schemas.microsoft.com/office/drawing/2014/main" id="{7B52BB9D-0714-41EB-A065-3C9301AC9AF2}"/>
              </a:ext>
            </a:extLst>
          </p:cNvPr>
          <p:cNvSpPr>
            <a:spLocks noGrp="1"/>
          </p:cNvSpPr>
          <p:nvPr>
            <p:ph type="ftr" sz="quarter" idx="13"/>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11" name="Date">
            <a:extLst>
              <a:ext uri="{FF2B5EF4-FFF2-40B4-BE49-F238E27FC236}">
                <a16:creationId xmlns:a16="http://schemas.microsoft.com/office/drawing/2014/main" id="{4CDD38BF-B105-49DA-8707-FF2BB7A24DF7}"/>
              </a:ext>
            </a:extLst>
          </p:cNvPr>
          <p:cNvSpPr>
            <a:spLocks noGrp="1"/>
          </p:cNvSpPr>
          <p:nvPr>
            <p:ph type="dt" sz="half" idx="12"/>
          </p:nvPr>
        </p:nvSpPr>
        <p:spPr>
          <a:xfrm>
            <a:off x="9984296" y="6355080"/>
            <a:ext cx="1764792" cy="137160"/>
          </a:xfrm>
        </p:spPr>
        <p:txBody>
          <a:bodyPr/>
          <a:lstStyle/>
          <a:p>
            <a:r>
              <a:rPr lang="en-GB" dirty="0"/>
              <a:t>October 2019</a:t>
            </a:r>
          </a:p>
        </p:txBody>
      </p:sp>
      <p:sp>
        <p:nvSpPr>
          <p:cNvPr id="12" name="Slide Number">
            <a:extLst>
              <a:ext uri="{FF2B5EF4-FFF2-40B4-BE49-F238E27FC236}">
                <a16:creationId xmlns:a16="http://schemas.microsoft.com/office/drawing/2014/main" id="{D6F070B6-A4B1-450C-9787-CEE408FDB21E}"/>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3164721411"/>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Column Content - Subtitl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42913" y="430514"/>
            <a:ext cx="11306175" cy="502920"/>
          </a:xfrm>
        </p:spPr>
        <p:txBody>
          <a:bodyPr/>
          <a:lstStyle>
            <a:lvl1pPr>
              <a:defRPr/>
            </a:lvl1pPr>
          </a:lstStyle>
          <a:p>
            <a:r>
              <a:rPr lang="en-GB" dirty="0"/>
              <a:t>[Slide title]</a:t>
            </a:r>
          </a:p>
        </p:txBody>
      </p:sp>
      <p:sp>
        <p:nvSpPr>
          <p:cNvPr id="6" name="Subtitle 2">
            <a:extLst>
              <a:ext uri="{FF2B5EF4-FFF2-40B4-BE49-F238E27FC236}">
                <a16:creationId xmlns:a16="http://schemas.microsoft.com/office/drawing/2014/main" id="{1C758DF0-2055-C446-AF59-8BED8AF86DAB}"/>
              </a:ext>
            </a:extLst>
          </p:cNvPr>
          <p:cNvSpPr>
            <a:spLocks noGrp="1"/>
          </p:cNvSpPr>
          <p:nvPr>
            <p:ph type="subTitle" idx="1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en-GB" dirty="0"/>
              <a:t>[Optional slide subtitle]</a:t>
            </a:r>
          </a:p>
        </p:txBody>
      </p:sp>
      <p:sp>
        <p:nvSpPr>
          <p:cNvPr id="3" name="Content Placeholder 2"/>
          <p:cNvSpPr>
            <a:spLocks noGrp="1"/>
          </p:cNvSpPr>
          <p:nvPr>
            <p:ph idx="1"/>
          </p:nvPr>
        </p:nvSpPr>
        <p:spPr>
          <a:xfrm>
            <a:off x="442914" y="2103438"/>
            <a:ext cx="3529012" cy="4068762"/>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12" name="Presentation Footer">
            <a:extLst>
              <a:ext uri="{FF2B5EF4-FFF2-40B4-BE49-F238E27FC236}">
                <a16:creationId xmlns:a16="http://schemas.microsoft.com/office/drawing/2014/main" id="{AD04E10A-3CEF-447C-885A-911D22505435}"/>
              </a:ext>
            </a:extLst>
          </p:cNvPr>
          <p:cNvSpPr>
            <a:spLocks noGrp="1"/>
          </p:cNvSpPr>
          <p:nvPr>
            <p:ph type="ftr" sz="quarter" idx="13"/>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13" name="Date">
            <a:extLst>
              <a:ext uri="{FF2B5EF4-FFF2-40B4-BE49-F238E27FC236}">
                <a16:creationId xmlns:a16="http://schemas.microsoft.com/office/drawing/2014/main" id="{26D0D962-572E-435C-BDA7-54D718BEA5C1}"/>
              </a:ext>
            </a:extLst>
          </p:cNvPr>
          <p:cNvSpPr>
            <a:spLocks noGrp="1"/>
          </p:cNvSpPr>
          <p:nvPr>
            <p:ph type="dt" sz="half" idx="12"/>
          </p:nvPr>
        </p:nvSpPr>
        <p:spPr>
          <a:xfrm>
            <a:off x="9984296" y="6355080"/>
            <a:ext cx="1764792" cy="137160"/>
          </a:xfrm>
        </p:spPr>
        <p:txBody>
          <a:bodyPr/>
          <a:lstStyle/>
          <a:p>
            <a:r>
              <a:rPr lang="en-GB" dirty="0"/>
              <a:t>October 2019</a:t>
            </a:r>
          </a:p>
        </p:txBody>
      </p:sp>
      <p:sp>
        <p:nvSpPr>
          <p:cNvPr id="14" name="Slide Number">
            <a:extLst>
              <a:ext uri="{FF2B5EF4-FFF2-40B4-BE49-F238E27FC236}">
                <a16:creationId xmlns:a16="http://schemas.microsoft.com/office/drawing/2014/main" id="{6DA80911-AAEC-40A3-90D1-AF7AD8369F64}"/>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11233039"/>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e Column Content Dark">
    <p:bg>
      <p:bgPr>
        <a:solidFill>
          <a:srgbClr val="464646"/>
        </a:soli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p:txBody>
          <a:bodyPr/>
          <a:lstStyle>
            <a:lvl1pPr>
              <a:defRPr>
                <a:solidFill>
                  <a:schemeClr val="tx1"/>
                </a:solidFill>
              </a:defRPr>
            </a:lvl1pPr>
          </a:lstStyle>
          <a:p>
            <a:r>
              <a:rPr lang="en-GB" dirty="0"/>
              <a:t>[Slide title]</a:t>
            </a:r>
          </a:p>
        </p:txBody>
      </p:sp>
      <p:sp>
        <p:nvSpPr>
          <p:cNvPr id="3" name="Content Placeholder 2"/>
          <p:cNvSpPr>
            <a:spLocks noGrp="1"/>
          </p:cNvSpPr>
          <p:nvPr>
            <p:ph idx="1"/>
          </p:nvPr>
        </p:nvSpPr>
        <p:spPr>
          <a:xfrm>
            <a:off x="442914" y="2103438"/>
            <a:ext cx="3529012" cy="40687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13" name="Presentation Footer">
            <a:extLst>
              <a:ext uri="{FF2B5EF4-FFF2-40B4-BE49-F238E27FC236}">
                <a16:creationId xmlns:a16="http://schemas.microsoft.com/office/drawing/2014/main" id="{E542CCAF-6994-4C2E-A29F-F9E9E6F7953E}"/>
              </a:ext>
            </a:extLst>
          </p:cNvPr>
          <p:cNvSpPr>
            <a:spLocks noGrp="1"/>
          </p:cNvSpPr>
          <p:nvPr>
            <p:ph type="ftr" sz="quarter" idx="13"/>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14" name="Date">
            <a:extLst>
              <a:ext uri="{FF2B5EF4-FFF2-40B4-BE49-F238E27FC236}">
                <a16:creationId xmlns:a16="http://schemas.microsoft.com/office/drawing/2014/main" id="{8B579EE4-B6F2-46DD-AB07-6E80B1CEEAEB}"/>
              </a:ext>
            </a:extLst>
          </p:cNvPr>
          <p:cNvSpPr>
            <a:spLocks noGrp="1"/>
          </p:cNvSpPr>
          <p:nvPr>
            <p:ph type="dt" sz="half" idx="12"/>
          </p:nvPr>
        </p:nvSpPr>
        <p:spPr>
          <a:xfrm>
            <a:off x="9984296" y="6355080"/>
            <a:ext cx="1764792" cy="137160"/>
          </a:xfrm>
        </p:spPr>
        <p:txBody>
          <a:bodyPr/>
          <a:lstStyle/>
          <a:p>
            <a:r>
              <a:rPr lang="en-GB" dirty="0"/>
              <a:t>October 2019</a:t>
            </a:r>
          </a:p>
        </p:txBody>
      </p:sp>
      <p:sp>
        <p:nvSpPr>
          <p:cNvPr id="15" name="Slide Number">
            <a:extLst>
              <a:ext uri="{FF2B5EF4-FFF2-40B4-BE49-F238E27FC236}">
                <a16:creationId xmlns:a16="http://schemas.microsoft.com/office/drawing/2014/main" id="{9C500E16-A5D2-464A-BABA-F48C4283BAB0}"/>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767746839"/>
      </p:ext>
    </p:extLst>
  </p:cSld>
  <p:clrMapOvr>
    <a:overrideClrMapping bg1="dk1" tx1="lt1" bg2="dk2" tx2="lt2" accent1="accent1" accent2="accent2" accent3="accent3" accent4="accent4" accent5="accent5" accent6="accent6" hlink="hlink" folHlink="folHlink"/>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442913" y="432000"/>
            <a:ext cx="11306175" cy="1387275"/>
          </a:xfrm>
        </p:spPr>
        <p:txBody>
          <a:bodyPr/>
          <a:lstStyle>
            <a:lvl1pPr>
              <a:defRPr/>
            </a:lvl1pPr>
          </a:lstStyle>
          <a:p>
            <a:r>
              <a:rPr lang="en-GB" dirty="0"/>
              <a:t>[Slide title]</a:t>
            </a:r>
          </a:p>
        </p:txBody>
      </p:sp>
      <p:sp>
        <p:nvSpPr>
          <p:cNvPr id="3" name="Content Placeholder 2"/>
          <p:cNvSpPr>
            <a:spLocks noGrp="1"/>
          </p:cNvSpPr>
          <p:nvPr>
            <p:ph sz="half" idx="1"/>
          </p:nvPr>
        </p:nvSpPr>
        <p:spPr>
          <a:xfrm>
            <a:off x="442913" y="2103438"/>
            <a:ext cx="5473700" cy="4068761"/>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4" name="Content Placeholder 3"/>
          <p:cNvSpPr>
            <a:spLocks noGrp="1"/>
          </p:cNvSpPr>
          <p:nvPr>
            <p:ph sz="half" idx="2"/>
          </p:nvPr>
        </p:nvSpPr>
        <p:spPr>
          <a:xfrm>
            <a:off x="6275388" y="2103438"/>
            <a:ext cx="5473700" cy="4068762"/>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11" name="Presentation Footer">
            <a:extLst>
              <a:ext uri="{FF2B5EF4-FFF2-40B4-BE49-F238E27FC236}">
                <a16:creationId xmlns:a16="http://schemas.microsoft.com/office/drawing/2014/main" id="{E7ED5D26-0F4E-4435-AE02-4BF450400824}"/>
              </a:ext>
            </a:extLst>
          </p:cNvPr>
          <p:cNvSpPr>
            <a:spLocks noGrp="1"/>
          </p:cNvSpPr>
          <p:nvPr>
            <p:ph type="ftr" sz="quarter" idx="13"/>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12" name="Date">
            <a:extLst>
              <a:ext uri="{FF2B5EF4-FFF2-40B4-BE49-F238E27FC236}">
                <a16:creationId xmlns:a16="http://schemas.microsoft.com/office/drawing/2014/main" id="{25C81924-25E8-4886-B2A4-3E64CBC6F558}"/>
              </a:ext>
            </a:extLst>
          </p:cNvPr>
          <p:cNvSpPr>
            <a:spLocks noGrp="1"/>
          </p:cNvSpPr>
          <p:nvPr>
            <p:ph type="dt" sz="half" idx="12"/>
          </p:nvPr>
        </p:nvSpPr>
        <p:spPr>
          <a:xfrm>
            <a:off x="9984296" y="6355080"/>
            <a:ext cx="1764792" cy="137160"/>
          </a:xfrm>
        </p:spPr>
        <p:txBody>
          <a:bodyPr/>
          <a:lstStyle/>
          <a:p>
            <a:r>
              <a:rPr lang="en-GB" dirty="0"/>
              <a:t>October 2019</a:t>
            </a:r>
          </a:p>
        </p:txBody>
      </p:sp>
      <p:sp>
        <p:nvSpPr>
          <p:cNvPr id="13" name="Slide Number">
            <a:extLst>
              <a:ext uri="{FF2B5EF4-FFF2-40B4-BE49-F238E27FC236}">
                <a16:creationId xmlns:a16="http://schemas.microsoft.com/office/drawing/2014/main" id="{71D092D2-EB9A-42A2-9448-EC3149819AD4}"/>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2165727502"/>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 Subtitle">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42913" y="430514"/>
            <a:ext cx="11306175" cy="502920"/>
          </a:xfrm>
        </p:spPr>
        <p:txBody>
          <a:bodyPr/>
          <a:lstStyle>
            <a:lvl1pPr>
              <a:defRPr/>
            </a:lvl1pPr>
          </a:lstStyle>
          <a:p>
            <a:r>
              <a:rPr lang="en-GB" dirty="0"/>
              <a:t>[Slide title]</a:t>
            </a:r>
          </a:p>
        </p:txBody>
      </p:sp>
      <p:sp>
        <p:nvSpPr>
          <p:cNvPr id="7" name="Subtitle 2">
            <a:extLst>
              <a:ext uri="{FF2B5EF4-FFF2-40B4-BE49-F238E27FC236}">
                <a16:creationId xmlns:a16="http://schemas.microsoft.com/office/drawing/2014/main" id="{32E0820E-E86A-4245-AF6A-000EBF442F6A}"/>
              </a:ext>
            </a:extLst>
          </p:cNvPr>
          <p:cNvSpPr>
            <a:spLocks noGrp="1"/>
          </p:cNvSpPr>
          <p:nvPr>
            <p:ph type="subTitle" idx="1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en-GB" dirty="0"/>
              <a:t>[Optional slide subtitle]</a:t>
            </a:r>
          </a:p>
        </p:txBody>
      </p:sp>
      <p:sp>
        <p:nvSpPr>
          <p:cNvPr id="3" name="Content Placeholder 2"/>
          <p:cNvSpPr>
            <a:spLocks noGrp="1"/>
          </p:cNvSpPr>
          <p:nvPr>
            <p:ph sz="half" idx="1"/>
          </p:nvPr>
        </p:nvSpPr>
        <p:spPr>
          <a:xfrm>
            <a:off x="442913" y="2103438"/>
            <a:ext cx="5473700" cy="4068761"/>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4" name="Content Placeholder 3"/>
          <p:cNvSpPr>
            <a:spLocks noGrp="1"/>
          </p:cNvSpPr>
          <p:nvPr>
            <p:ph sz="half" idx="2"/>
          </p:nvPr>
        </p:nvSpPr>
        <p:spPr>
          <a:xfrm>
            <a:off x="6275388" y="2103437"/>
            <a:ext cx="5473699" cy="4068761"/>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13" name="Presentation Footer">
            <a:extLst>
              <a:ext uri="{FF2B5EF4-FFF2-40B4-BE49-F238E27FC236}">
                <a16:creationId xmlns:a16="http://schemas.microsoft.com/office/drawing/2014/main" id="{067D2AEA-341E-4BEC-9DE2-87F1D311F51B}"/>
              </a:ext>
            </a:extLst>
          </p:cNvPr>
          <p:cNvSpPr>
            <a:spLocks noGrp="1"/>
          </p:cNvSpPr>
          <p:nvPr>
            <p:ph type="ftr" sz="quarter" idx="13"/>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14" name="Date">
            <a:extLst>
              <a:ext uri="{FF2B5EF4-FFF2-40B4-BE49-F238E27FC236}">
                <a16:creationId xmlns:a16="http://schemas.microsoft.com/office/drawing/2014/main" id="{FFDA629C-04CF-4329-A513-8273BEBC5E42}"/>
              </a:ext>
            </a:extLst>
          </p:cNvPr>
          <p:cNvSpPr>
            <a:spLocks noGrp="1"/>
          </p:cNvSpPr>
          <p:nvPr>
            <p:ph type="dt" sz="half" idx="12"/>
          </p:nvPr>
        </p:nvSpPr>
        <p:spPr>
          <a:xfrm>
            <a:off x="9984296" y="6355080"/>
            <a:ext cx="1764792" cy="137160"/>
          </a:xfrm>
        </p:spPr>
        <p:txBody>
          <a:bodyPr/>
          <a:lstStyle/>
          <a:p>
            <a:r>
              <a:rPr lang="en-GB" dirty="0"/>
              <a:t>October 2019</a:t>
            </a:r>
          </a:p>
        </p:txBody>
      </p:sp>
      <p:sp>
        <p:nvSpPr>
          <p:cNvPr id="15" name="Slide Number">
            <a:extLst>
              <a:ext uri="{FF2B5EF4-FFF2-40B4-BE49-F238E27FC236}">
                <a16:creationId xmlns:a16="http://schemas.microsoft.com/office/drawing/2014/main" id="{C3EEAEFD-4D96-414E-BFBD-533058064162}"/>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3641426661"/>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913" y="432000"/>
            <a:ext cx="5317807" cy="1387275"/>
          </a:xfrm>
        </p:spPr>
        <p:txBody>
          <a:bodyPr/>
          <a:lstStyle>
            <a:lvl1pPr>
              <a:defRPr/>
            </a:lvl1pPr>
          </a:lstStyle>
          <a:p>
            <a:r>
              <a:rPr lang="en-GB" dirty="0"/>
              <a:t>[Slide title]</a:t>
            </a:r>
          </a:p>
        </p:txBody>
      </p:sp>
      <p:sp>
        <p:nvSpPr>
          <p:cNvPr id="3" name="Content Placeholder 2"/>
          <p:cNvSpPr>
            <a:spLocks noGrp="1"/>
          </p:cNvSpPr>
          <p:nvPr>
            <p:ph sz="half" idx="1"/>
          </p:nvPr>
        </p:nvSpPr>
        <p:spPr>
          <a:xfrm>
            <a:off x="442913" y="2103438"/>
            <a:ext cx="5317807" cy="4068761"/>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8" name="Picture Placeholder 2">
            <a:extLst>
              <a:ext uri="{FF2B5EF4-FFF2-40B4-BE49-F238E27FC236}">
                <a16:creationId xmlns:a16="http://schemas.microsoft.com/office/drawing/2014/main" id="{2BED7AA0-17C2-48FB-ABC4-C692036AAF8C}"/>
              </a:ext>
            </a:extLst>
          </p:cNvPr>
          <p:cNvSpPr>
            <a:spLocks noGrp="1"/>
          </p:cNvSpPr>
          <p:nvPr>
            <p:ph type="pic" sz="quarter" idx="13"/>
          </p:nvPr>
        </p:nvSpPr>
        <p:spPr>
          <a:xfrm>
            <a:off x="6096000" y="0"/>
            <a:ext cx="6096000" cy="6858000"/>
          </a:xfrm>
          <a:solidFill>
            <a:srgbClr val="DEDEDE"/>
          </a:solidFill>
        </p:spPr>
        <p:txBody>
          <a:bodyPr anchor="ctr" anchorCtr="0"/>
          <a:lstStyle>
            <a:lvl1pPr algn="ctr">
              <a:defRPr sz="1200" b="0">
                <a:solidFill>
                  <a:schemeClr val="tx1"/>
                </a:solidFill>
              </a:defRPr>
            </a:lvl1pPr>
          </a:lstStyle>
          <a:p>
            <a:r>
              <a:rPr lang="en-GB" dirty="0"/>
              <a:t>Click icon to add picture</a:t>
            </a:r>
          </a:p>
        </p:txBody>
      </p:sp>
      <p:sp>
        <p:nvSpPr>
          <p:cNvPr id="10" name="Presentation Footer">
            <a:extLst>
              <a:ext uri="{FF2B5EF4-FFF2-40B4-BE49-F238E27FC236}">
                <a16:creationId xmlns:a16="http://schemas.microsoft.com/office/drawing/2014/main" id="{13CA01EC-74E7-46D6-B9C3-3BF3818DA279}"/>
              </a:ext>
            </a:extLst>
          </p:cNvPr>
          <p:cNvSpPr>
            <a:spLocks noGrp="1"/>
          </p:cNvSpPr>
          <p:nvPr>
            <p:ph type="ftr" sz="quarter" idx="14"/>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11" name="Date">
            <a:extLst>
              <a:ext uri="{FF2B5EF4-FFF2-40B4-BE49-F238E27FC236}">
                <a16:creationId xmlns:a16="http://schemas.microsoft.com/office/drawing/2014/main" id="{1E65F41B-A18F-4D3E-915F-1F3293174063}"/>
              </a:ext>
            </a:extLst>
          </p:cNvPr>
          <p:cNvSpPr>
            <a:spLocks noGrp="1"/>
          </p:cNvSpPr>
          <p:nvPr>
            <p:ph type="dt" sz="half" idx="12"/>
          </p:nvPr>
        </p:nvSpPr>
        <p:spPr>
          <a:xfrm>
            <a:off x="9984296" y="6355080"/>
            <a:ext cx="1764792" cy="137160"/>
          </a:xfrm>
        </p:spPr>
        <p:txBody>
          <a:bodyPr/>
          <a:lstStyle>
            <a:lvl1pPr>
              <a:defRPr>
                <a:solidFill>
                  <a:schemeClr val="bg1"/>
                </a:solidFill>
              </a:defRPr>
            </a:lvl1pPr>
          </a:lstStyle>
          <a:p>
            <a:r>
              <a:rPr lang="en-GB" dirty="0"/>
              <a:t>October 2019</a:t>
            </a:r>
          </a:p>
        </p:txBody>
      </p:sp>
      <p:sp>
        <p:nvSpPr>
          <p:cNvPr id="12" name="Slide Number">
            <a:extLst>
              <a:ext uri="{FF2B5EF4-FFF2-40B4-BE49-F238E27FC236}">
                <a16:creationId xmlns:a16="http://schemas.microsoft.com/office/drawing/2014/main" id="{D73C98D8-5B98-41C4-AEFF-4A77CD067698}"/>
              </a:ext>
            </a:extLst>
          </p:cNvPr>
          <p:cNvSpPr>
            <a:spLocks noGrp="1"/>
          </p:cNvSpPr>
          <p:nvPr>
            <p:ph type="sldNum" sz="quarter" idx="11"/>
          </p:nvPr>
        </p:nvSpPr>
        <p:spPr>
          <a:xfrm>
            <a:off x="9984296" y="6492240"/>
            <a:ext cx="1764792" cy="137160"/>
          </a:xfrm>
        </p:spPr>
        <p:txBody>
          <a:bodyPr/>
          <a:lstStyle>
            <a:lvl1pPr>
              <a:defRPr>
                <a:solidFill>
                  <a:schemeClr val="bg1"/>
                </a:solidFill>
              </a:defRPr>
            </a:lvl1p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31623870"/>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and Image - Subtitle">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442914" y="430514"/>
            <a:ext cx="5317806" cy="502920"/>
          </a:xfrm>
        </p:spPr>
        <p:txBody>
          <a:bodyPr/>
          <a:lstStyle>
            <a:lvl1pPr>
              <a:defRPr/>
            </a:lvl1pPr>
          </a:lstStyle>
          <a:p>
            <a:r>
              <a:rPr lang="en-GB" dirty="0"/>
              <a:t>[Slide title]</a:t>
            </a:r>
          </a:p>
        </p:txBody>
      </p:sp>
      <p:sp>
        <p:nvSpPr>
          <p:cNvPr id="7" name="Subtitle 2">
            <a:extLst>
              <a:ext uri="{FF2B5EF4-FFF2-40B4-BE49-F238E27FC236}">
                <a16:creationId xmlns:a16="http://schemas.microsoft.com/office/drawing/2014/main" id="{339845CC-465C-0147-BB19-41367E39D82E}"/>
              </a:ext>
            </a:extLst>
          </p:cNvPr>
          <p:cNvSpPr>
            <a:spLocks noGrp="1"/>
          </p:cNvSpPr>
          <p:nvPr>
            <p:ph type="subTitle" idx="16" hasCustomPrompt="1"/>
          </p:nvPr>
        </p:nvSpPr>
        <p:spPr>
          <a:xfrm>
            <a:off x="442912" y="933433"/>
            <a:ext cx="5317808"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en-GB" dirty="0"/>
              <a:t>[Optional slide subtitle]</a:t>
            </a:r>
          </a:p>
        </p:txBody>
      </p:sp>
      <p:sp>
        <p:nvSpPr>
          <p:cNvPr id="3" name="Content Placeholder 2"/>
          <p:cNvSpPr>
            <a:spLocks noGrp="1"/>
          </p:cNvSpPr>
          <p:nvPr>
            <p:ph sz="half" idx="1"/>
          </p:nvPr>
        </p:nvSpPr>
        <p:spPr>
          <a:xfrm>
            <a:off x="442913" y="2103438"/>
            <a:ext cx="5317807" cy="4068762"/>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9" name="Picture Placeholder 2"/>
          <p:cNvSpPr>
            <a:spLocks noGrp="1"/>
          </p:cNvSpPr>
          <p:nvPr>
            <p:ph type="pic" sz="quarter" idx="13"/>
          </p:nvPr>
        </p:nvSpPr>
        <p:spPr>
          <a:xfrm>
            <a:off x="6096000" y="0"/>
            <a:ext cx="6096000" cy="6858000"/>
          </a:xfrm>
          <a:solidFill>
            <a:srgbClr val="DEDEDE"/>
          </a:solidFill>
        </p:spPr>
        <p:txBody>
          <a:bodyPr anchor="ctr" anchorCtr="0"/>
          <a:lstStyle>
            <a:lvl1pPr algn="ctr">
              <a:defRPr sz="1200" b="0">
                <a:solidFill>
                  <a:schemeClr val="tx1"/>
                </a:solidFill>
              </a:defRPr>
            </a:lvl1pPr>
          </a:lstStyle>
          <a:p>
            <a:r>
              <a:rPr lang="en-GB" dirty="0"/>
              <a:t>Click icon to add picture</a:t>
            </a:r>
          </a:p>
        </p:txBody>
      </p:sp>
      <p:sp>
        <p:nvSpPr>
          <p:cNvPr id="14" name="Presentation Footer">
            <a:extLst>
              <a:ext uri="{FF2B5EF4-FFF2-40B4-BE49-F238E27FC236}">
                <a16:creationId xmlns:a16="http://schemas.microsoft.com/office/drawing/2014/main" id="{D7C5ACFB-61B7-4A08-AE8A-3A80BEC2E22A}"/>
              </a:ext>
            </a:extLst>
          </p:cNvPr>
          <p:cNvSpPr>
            <a:spLocks noGrp="1"/>
          </p:cNvSpPr>
          <p:nvPr>
            <p:ph type="ftr" sz="quarter" idx="14"/>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15" name="Date">
            <a:extLst>
              <a:ext uri="{FF2B5EF4-FFF2-40B4-BE49-F238E27FC236}">
                <a16:creationId xmlns:a16="http://schemas.microsoft.com/office/drawing/2014/main" id="{02BAA9CC-763F-4505-97C9-24D4ABD8DD6F}"/>
              </a:ext>
            </a:extLst>
          </p:cNvPr>
          <p:cNvSpPr>
            <a:spLocks noGrp="1"/>
          </p:cNvSpPr>
          <p:nvPr>
            <p:ph type="dt" sz="half" idx="12"/>
          </p:nvPr>
        </p:nvSpPr>
        <p:spPr>
          <a:xfrm>
            <a:off x="9984296" y="6355080"/>
            <a:ext cx="1764792" cy="137160"/>
          </a:xfrm>
        </p:spPr>
        <p:txBody>
          <a:bodyPr/>
          <a:lstStyle>
            <a:lvl1pPr>
              <a:defRPr>
                <a:solidFill>
                  <a:schemeClr val="bg1"/>
                </a:solidFill>
              </a:defRPr>
            </a:lvl1pPr>
          </a:lstStyle>
          <a:p>
            <a:r>
              <a:rPr lang="en-GB" dirty="0"/>
              <a:t>October 2019</a:t>
            </a:r>
          </a:p>
        </p:txBody>
      </p:sp>
      <p:sp>
        <p:nvSpPr>
          <p:cNvPr id="16" name="Slide Number">
            <a:extLst>
              <a:ext uri="{FF2B5EF4-FFF2-40B4-BE49-F238E27FC236}">
                <a16:creationId xmlns:a16="http://schemas.microsoft.com/office/drawing/2014/main" id="{10E761E0-3587-4A31-997F-CE8E3A358C6C}"/>
              </a:ext>
            </a:extLst>
          </p:cNvPr>
          <p:cNvSpPr>
            <a:spLocks noGrp="1"/>
          </p:cNvSpPr>
          <p:nvPr>
            <p:ph type="sldNum" sz="quarter" idx="11"/>
          </p:nvPr>
        </p:nvSpPr>
        <p:spPr>
          <a:xfrm>
            <a:off x="9984296" y="6492240"/>
            <a:ext cx="1764792" cy="137160"/>
          </a:xfrm>
        </p:spPr>
        <p:txBody>
          <a:bodyPr/>
          <a:lstStyle>
            <a:lvl1pPr>
              <a:defRPr>
                <a:solidFill>
                  <a:schemeClr val="bg1"/>
                </a:solidFill>
              </a:defRPr>
            </a:lvl1p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1556111294"/>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442913" y="432000"/>
            <a:ext cx="11306175" cy="1387275"/>
          </a:xfrm>
        </p:spPr>
        <p:txBody>
          <a:bodyPr/>
          <a:lstStyle>
            <a:lvl1pPr>
              <a:defRPr/>
            </a:lvl1pPr>
          </a:lstStyle>
          <a:p>
            <a:r>
              <a:rPr lang="en-GB" dirty="0"/>
              <a:t>[Slide title]</a:t>
            </a:r>
          </a:p>
        </p:txBody>
      </p:sp>
      <p:sp>
        <p:nvSpPr>
          <p:cNvPr id="3" name="Content Placeholder 2"/>
          <p:cNvSpPr>
            <a:spLocks noGrp="1"/>
          </p:cNvSpPr>
          <p:nvPr>
            <p:ph sz="half" idx="1"/>
          </p:nvPr>
        </p:nvSpPr>
        <p:spPr>
          <a:xfrm>
            <a:off x="442913" y="2103438"/>
            <a:ext cx="3529012" cy="4068762"/>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4" name="Content Placeholder 3"/>
          <p:cNvSpPr>
            <a:spLocks noGrp="1"/>
          </p:cNvSpPr>
          <p:nvPr>
            <p:ph sz="half" idx="2"/>
          </p:nvPr>
        </p:nvSpPr>
        <p:spPr>
          <a:xfrm>
            <a:off x="4332288" y="2103438"/>
            <a:ext cx="3529012" cy="4068762"/>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12" name="Content Placeholder 4"/>
          <p:cNvSpPr>
            <a:spLocks noGrp="1"/>
          </p:cNvSpPr>
          <p:nvPr>
            <p:ph sz="half" idx="13"/>
          </p:nvPr>
        </p:nvSpPr>
        <p:spPr>
          <a:xfrm>
            <a:off x="8220076" y="2103438"/>
            <a:ext cx="3529012" cy="4068762"/>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13" name="Presentation Footer">
            <a:extLst>
              <a:ext uri="{FF2B5EF4-FFF2-40B4-BE49-F238E27FC236}">
                <a16:creationId xmlns:a16="http://schemas.microsoft.com/office/drawing/2014/main" id="{6C53AB53-6653-42B1-B9D6-EB2EFF4B49D5}"/>
              </a:ext>
            </a:extLst>
          </p:cNvPr>
          <p:cNvSpPr>
            <a:spLocks noGrp="1"/>
          </p:cNvSpPr>
          <p:nvPr>
            <p:ph type="ftr" sz="quarter" idx="14"/>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14" name="Date">
            <a:extLst>
              <a:ext uri="{FF2B5EF4-FFF2-40B4-BE49-F238E27FC236}">
                <a16:creationId xmlns:a16="http://schemas.microsoft.com/office/drawing/2014/main" id="{76E638A8-EB6B-4563-B520-8A8A6A3E6642}"/>
              </a:ext>
            </a:extLst>
          </p:cNvPr>
          <p:cNvSpPr>
            <a:spLocks noGrp="1"/>
          </p:cNvSpPr>
          <p:nvPr>
            <p:ph type="dt" sz="half" idx="12"/>
          </p:nvPr>
        </p:nvSpPr>
        <p:spPr>
          <a:xfrm>
            <a:off x="9984296" y="6355080"/>
            <a:ext cx="1764792" cy="137160"/>
          </a:xfrm>
        </p:spPr>
        <p:txBody>
          <a:bodyPr/>
          <a:lstStyle/>
          <a:p>
            <a:r>
              <a:rPr lang="en-GB" dirty="0"/>
              <a:t>October 2019</a:t>
            </a:r>
          </a:p>
        </p:txBody>
      </p:sp>
      <p:sp>
        <p:nvSpPr>
          <p:cNvPr id="15" name="Slide Number">
            <a:extLst>
              <a:ext uri="{FF2B5EF4-FFF2-40B4-BE49-F238E27FC236}">
                <a16:creationId xmlns:a16="http://schemas.microsoft.com/office/drawing/2014/main" id="{6013A4E0-8BC8-43BD-AE29-7D448DF33DB5}"/>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2323019015"/>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 Subtitl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442913" y="430514"/>
            <a:ext cx="11306175" cy="502920"/>
          </a:xfrm>
        </p:spPr>
        <p:txBody>
          <a:bodyPr/>
          <a:lstStyle>
            <a:lvl1pPr>
              <a:defRPr/>
            </a:lvl1pPr>
          </a:lstStyle>
          <a:p>
            <a:r>
              <a:rPr lang="en-GB" dirty="0"/>
              <a:t>[Slide title]</a:t>
            </a:r>
          </a:p>
        </p:txBody>
      </p:sp>
      <p:sp>
        <p:nvSpPr>
          <p:cNvPr id="8" name="Subtitle 2">
            <a:extLst>
              <a:ext uri="{FF2B5EF4-FFF2-40B4-BE49-F238E27FC236}">
                <a16:creationId xmlns:a16="http://schemas.microsoft.com/office/drawing/2014/main" id="{B56B3548-5EB8-714F-93B3-BD8CE8C6C99A}"/>
              </a:ext>
            </a:extLst>
          </p:cNvPr>
          <p:cNvSpPr>
            <a:spLocks noGrp="1"/>
          </p:cNvSpPr>
          <p:nvPr>
            <p:ph type="subTitle" idx="1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en-GB" dirty="0"/>
              <a:t>[Optional slide subtitle]</a:t>
            </a:r>
          </a:p>
        </p:txBody>
      </p:sp>
      <p:sp>
        <p:nvSpPr>
          <p:cNvPr id="3" name="Content Placeholder 2"/>
          <p:cNvSpPr>
            <a:spLocks noGrp="1"/>
          </p:cNvSpPr>
          <p:nvPr>
            <p:ph sz="half" idx="1"/>
          </p:nvPr>
        </p:nvSpPr>
        <p:spPr>
          <a:xfrm>
            <a:off x="442913" y="2103439"/>
            <a:ext cx="3529012" cy="4068762"/>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4" name="Content Placeholder 3"/>
          <p:cNvSpPr>
            <a:spLocks noGrp="1"/>
          </p:cNvSpPr>
          <p:nvPr>
            <p:ph sz="half" idx="2"/>
          </p:nvPr>
        </p:nvSpPr>
        <p:spPr>
          <a:xfrm>
            <a:off x="4332288" y="2103439"/>
            <a:ext cx="3529012" cy="4068762"/>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12" name="Content Placeholder 4"/>
          <p:cNvSpPr>
            <a:spLocks noGrp="1"/>
          </p:cNvSpPr>
          <p:nvPr>
            <p:ph sz="half" idx="13"/>
          </p:nvPr>
        </p:nvSpPr>
        <p:spPr>
          <a:xfrm>
            <a:off x="8220076" y="2103439"/>
            <a:ext cx="3529012" cy="4068762"/>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14" name="Presentation Footer">
            <a:extLst>
              <a:ext uri="{FF2B5EF4-FFF2-40B4-BE49-F238E27FC236}">
                <a16:creationId xmlns:a16="http://schemas.microsoft.com/office/drawing/2014/main" id="{255A06FB-EE8B-4642-9C1A-40B8F0083D8E}"/>
              </a:ext>
            </a:extLst>
          </p:cNvPr>
          <p:cNvSpPr>
            <a:spLocks noGrp="1"/>
          </p:cNvSpPr>
          <p:nvPr>
            <p:ph type="ftr" sz="quarter" idx="17"/>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16" name="Date">
            <a:extLst>
              <a:ext uri="{FF2B5EF4-FFF2-40B4-BE49-F238E27FC236}">
                <a16:creationId xmlns:a16="http://schemas.microsoft.com/office/drawing/2014/main" id="{CB39C188-B397-483D-80EC-B5D9D1384E65}"/>
              </a:ext>
            </a:extLst>
          </p:cNvPr>
          <p:cNvSpPr>
            <a:spLocks noGrp="1"/>
          </p:cNvSpPr>
          <p:nvPr>
            <p:ph type="dt" sz="half" idx="12"/>
          </p:nvPr>
        </p:nvSpPr>
        <p:spPr>
          <a:xfrm>
            <a:off x="9984296" y="6355080"/>
            <a:ext cx="1764792" cy="137160"/>
          </a:xfrm>
        </p:spPr>
        <p:txBody>
          <a:bodyPr/>
          <a:lstStyle/>
          <a:p>
            <a:r>
              <a:rPr lang="en-GB" dirty="0"/>
              <a:t>October 2019</a:t>
            </a:r>
          </a:p>
        </p:txBody>
      </p:sp>
      <p:sp>
        <p:nvSpPr>
          <p:cNvPr id="17" name="Slide Number">
            <a:extLst>
              <a:ext uri="{FF2B5EF4-FFF2-40B4-BE49-F238E27FC236}">
                <a16:creationId xmlns:a16="http://schemas.microsoft.com/office/drawing/2014/main" id="{5CA8159A-8660-4BB5-BFF5-FCB30C41DAD6}"/>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552856060"/>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42913" y="432000"/>
            <a:ext cx="11306175" cy="1387275"/>
          </a:xfrm>
        </p:spPr>
        <p:txBody>
          <a:bodyPr/>
          <a:lstStyle>
            <a:lvl1pPr>
              <a:defRPr/>
            </a:lvl1pPr>
          </a:lstStyle>
          <a:p>
            <a:r>
              <a:rPr lang="en-GB" dirty="0"/>
              <a:t>[Slide title]</a:t>
            </a:r>
          </a:p>
        </p:txBody>
      </p:sp>
      <p:sp>
        <p:nvSpPr>
          <p:cNvPr id="3" name="Content Placeholder 2"/>
          <p:cNvSpPr>
            <a:spLocks noGrp="1"/>
          </p:cNvSpPr>
          <p:nvPr>
            <p:ph sz="half" idx="1"/>
          </p:nvPr>
        </p:nvSpPr>
        <p:spPr>
          <a:xfrm>
            <a:off x="442913" y="2103438"/>
            <a:ext cx="2556000" cy="4068762"/>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4" name="Content Placeholder 3"/>
          <p:cNvSpPr>
            <a:spLocks noGrp="1"/>
          </p:cNvSpPr>
          <p:nvPr>
            <p:ph sz="half" idx="2"/>
          </p:nvPr>
        </p:nvSpPr>
        <p:spPr>
          <a:xfrm>
            <a:off x="3360613" y="2103438"/>
            <a:ext cx="2556000" cy="4068762"/>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6" name="Content Placeholder 4"/>
          <p:cNvSpPr>
            <a:spLocks noGrp="1"/>
          </p:cNvSpPr>
          <p:nvPr>
            <p:ph sz="half" idx="13"/>
          </p:nvPr>
        </p:nvSpPr>
        <p:spPr>
          <a:xfrm>
            <a:off x="6275388" y="2103438"/>
            <a:ext cx="2556000" cy="4068762"/>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7" name="Content Placeholder 5"/>
          <p:cNvSpPr>
            <a:spLocks noGrp="1"/>
          </p:cNvSpPr>
          <p:nvPr>
            <p:ph sz="half" idx="14"/>
          </p:nvPr>
        </p:nvSpPr>
        <p:spPr>
          <a:xfrm>
            <a:off x="9190163" y="2103438"/>
            <a:ext cx="2556000" cy="4068762"/>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14" name="Presentation Footer">
            <a:extLst>
              <a:ext uri="{FF2B5EF4-FFF2-40B4-BE49-F238E27FC236}">
                <a16:creationId xmlns:a16="http://schemas.microsoft.com/office/drawing/2014/main" id="{EC1E7080-72F9-4244-AFA9-CEE3373F1B7F}"/>
              </a:ext>
            </a:extLst>
          </p:cNvPr>
          <p:cNvSpPr>
            <a:spLocks noGrp="1"/>
          </p:cNvSpPr>
          <p:nvPr>
            <p:ph type="ftr" sz="quarter" idx="15"/>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15" name="Date">
            <a:extLst>
              <a:ext uri="{FF2B5EF4-FFF2-40B4-BE49-F238E27FC236}">
                <a16:creationId xmlns:a16="http://schemas.microsoft.com/office/drawing/2014/main" id="{9C15D536-803A-4FDA-96C2-0DD6A243A97F}"/>
              </a:ext>
            </a:extLst>
          </p:cNvPr>
          <p:cNvSpPr>
            <a:spLocks noGrp="1"/>
          </p:cNvSpPr>
          <p:nvPr>
            <p:ph type="dt" sz="half" idx="12"/>
          </p:nvPr>
        </p:nvSpPr>
        <p:spPr>
          <a:xfrm>
            <a:off x="9984296" y="6355080"/>
            <a:ext cx="1764792" cy="137160"/>
          </a:xfrm>
        </p:spPr>
        <p:txBody>
          <a:bodyPr/>
          <a:lstStyle/>
          <a:p>
            <a:r>
              <a:rPr lang="en-GB" dirty="0"/>
              <a:t>October 2019</a:t>
            </a:r>
          </a:p>
        </p:txBody>
      </p:sp>
      <p:sp>
        <p:nvSpPr>
          <p:cNvPr id="16" name="Slide Number">
            <a:extLst>
              <a:ext uri="{FF2B5EF4-FFF2-40B4-BE49-F238E27FC236}">
                <a16:creationId xmlns:a16="http://schemas.microsoft.com/office/drawing/2014/main" id="{766AC7EC-26A9-4359-B160-8DCDEB14FC5C}"/>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1139664725"/>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ur Content - Subtitl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42913" y="430514"/>
            <a:ext cx="11306175" cy="502920"/>
          </a:xfrm>
        </p:spPr>
        <p:txBody>
          <a:bodyPr/>
          <a:lstStyle>
            <a:lvl1pPr>
              <a:defRPr/>
            </a:lvl1pPr>
          </a:lstStyle>
          <a:p>
            <a:r>
              <a:rPr lang="en-GB" dirty="0"/>
              <a:t>[Slide title]</a:t>
            </a:r>
          </a:p>
        </p:txBody>
      </p:sp>
      <p:sp>
        <p:nvSpPr>
          <p:cNvPr id="11" name="Subtitle 2">
            <a:extLst>
              <a:ext uri="{FF2B5EF4-FFF2-40B4-BE49-F238E27FC236}">
                <a16:creationId xmlns:a16="http://schemas.microsoft.com/office/drawing/2014/main" id="{42F08066-BCE7-3945-BE4E-1DEA43569B7F}"/>
              </a:ext>
            </a:extLst>
          </p:cNvPr>
          <p:cNvSpPr>
            <a:spLocks noGrp="1"/>
          </p:cNvSpPr>
          <p:nvPr>
            <p:ph type="subTitle" idx="1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en-GB" dirty="0"/>
              <a:t>[Optional slide subtitle]</a:t>
            </a:r>
          </a:p>
        </p:txBody>
      </p:sp>
      <p:sp>
        <p:nvSpPr>
          <p:cNvPr id="3" name="Content Placeholder 2"/>
          <p:cNvSpPr>
            <a:spLocks noGrp="1"/>
          </p:cNvSpPr>
          <p:nvPr>
            <p:ph sz="half" idx="1"/>
          </p:nvPr>
        </p:nvSpPr>
        <p:spPr>
          <a:xfrm>
            <a:off x="442913" y="2103438"/>
            <a:ext cx="2556000" cy="4068762"/>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4" name="Content Placeholder 3"/>
          <p:cNvSpPr>
            <a:spLocks noGrp="1"/>
          </p:cNvSpPr>
          <p:nvPr>
            <p:ph sz="half" idx="2"/>
          </p:nvPr>
        </p:nvSpPr>
        <p:spPr>
          <a:xfrm>
            <a:off x="3360613" y="2103438"/>
            <a:ext cx="2556000" cy="4068762"/>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6" name="Content Placeholder 4"/>
          <p:cNvSpPr>
            <a:spLocks noGrp="1"/>
          </p:cNvSpPr>
          <p:nvPr>
            <p:ph sz="half" idx="13"/>
          </p:nvPr>
        </p:nvSpPr>
        <p:spPr>
          <a:xfrm>
            <a:off x="6275388" y="2103438"/>
            <a:ext cx="2556000" cy="4068762"/>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7" name="Content Placeholder 5"/>
          <p:cNvSpPr>
            <a:spLocks noGrp="1"/>
          </p:cNvSpPr>
          <p:nvPr>
            <p:ph sz="half" idx="14"/>
          </p:nvPr>
        </p:nvSpPr>
        <p:spPr>
          <a:xfrm>
            <a:off x="9190163" y="2103438"/>
            <a:ext cx="2556000" cy="4068762"/>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15" name="Presentation Footer">
            <a:extLst>
              <a:ext uri="{FF2B5EF4-FFF2-40B4-BE49-F238E27FC236}">
                <a16:creationId xmlns:a16="http://schemas.microsoft.com/office/drawing/2014/main" id="{7A38251C-F0F6-4C4E-90EA-046EBE3900D2}"/>
              </a:ext>
            </a:extLst>
          </p:cNvPr>
          <p:cNvSpPr>
            <a:spLocks noGrp="1"/>
          </p:cNvSpPr>
          <p:nvPr>
            <p:ph type="ftr" sz="quarter" idx="17"/>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16" name="Date">
            <a:extLst>
              <a:ext uri="{FF2B5EF4-FFF2-40B4-BE49-F238E27FC236}">
                <a16:creationId xmlns:a16="http://schemas.microsoft.com/office/drawing/2014/main" id="{D1CEFF90-96A0-43B5-A905-C1B1E995A889}"/>
              </a:ext>
            </a:extLst>
          </p:cNvPr>
          <p:cNvSpPr>
            <a:spLocks noGrp="1"/>
          </p:cNvSpPr>
          <p:nvPr>
            <p:ph type="dt" sz="half" idx="12"/>
          </p:nvPr>
        </p:nvSpPr>
        <p:spPr>
          <a:xfrm>
            <a:off x="9984296" y="6355080"/>
            <a:ext cx="1764792" cy="137160"/>
          </a:xfrm>
        </p:spPr>
        <p:txBody>
          <a:bodyPr/>
          <a:lstStyle/>
          <a:p>
            <a:r>
              <a:rPr lang="en-GB" dirty="0"/>
              <a:t>October 2019</a:t>
            </a:r>
          </a:p>
        </p:txBody>
      </p:sp>
      <p:sp>
        <p:nvSpPr>
          <p:cNvPr id="17" name="Slide Number">
            <a:extLst>
              <a:ext uri="{FF2B5EF4-FFF2-40B4-BE49-F238E27FC236}">
                <a16:creationId xmlns:a16="http://schemas.microsoft.com/office/drawing/2014/main" id="{9026E04C-2403-4D04-9506-C1AEDD8BEC5B}"/>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2543479323"/>
      </p:ext>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42913" y="432000"/>
            <a:ext cx="11306175" cy="1387275"/>
          </a:xfrm>
        </p:spPr>
        <p:txBody>
          <a:bodyPr/>
          <a:lstStyle>
            <a:lvl1pPr>
              <a:defRPr/>
            </a:lvl1pPr>
          </a:lstStyle>
          <a:p>
            <a:r>
              <a:rPr lang="en-GB" dirty="0"/>
              <a:t>[Slide title]</a:t>
            </a:r>
          </a:p>
        </p:txBody>
      </p:sp>
      <p:sp>
        <p:nvSpPr>
          <p:cNvPr id="3" name="Content Placeholder 2"/>
          <p:cNvSpPr>
            <a:spLocks noGrp="1"/>
          </p:cNvSpPr>
          <p:nvPr>
            <p:ph sz="half" idx="1" hasCustomPrompt="1"/>
          </p:nvPr>
        </p:nvSpPr>
        <p:spPr>
          <a:xfrm>
            <a:off x="442913" y="2103438"/>
            <a:ext cx="1972800" cy="4068762"/>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Content Placeholder 3"/>
          <p:cNvSpPr>
            <a:spLocks noGrp="1"/>
          </p:cNvSpPr>
          <p:nvPr>
            <p:ph sz="half" idx="2" hasCustomPrompt="1"/>
          </p:nvPr>
        </p:nvSpPr>
        <p:spPr>
          <a:xfrm>
            <a:off x="2777045" y="2103438"/>
            <a:ext cx="1972800" cy="4068762"/>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Content Placeholder 4"/>
          <p:cNvSpPr>
            <a:spLocks noGrp="1"/>
          </p:cNvSpPr>
          <p:nvPr>
            <p:ph sz="half" idx="13" hasCustomPrompt="1"/>
          </p:nvPr>
        </p:nvSpPr>
        <p:spPr>
          <a:xfrm>
            <a:off x="5111177" y="2103438"/>
            <a:ext cx="1972800" cy="4068762"/>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Content Placeholder 5"/>
          <p:cNvSpPr>
            <a:spLocks noGrp="1"/>
          </p:cNvSpPr>
          <p:nvPr>
            <p:ph sz="half" idx="14" hasCustomPrompt="1"/>
          </p:nvPr>
        </p:nvSpPr>
        <p:spPr>
          <a:xfrm>
            <a:off x="7445309" y="2103438"/>
            <a:ext cx="1972800" cy="4068762"/>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Content Placeholder 6"/>
          <p:cNvSpPr>
            <a:spLocks noGrp="1"/>
          </p:cNvSpPr>
          <p:nvPr>
            <p:ph sz="half" idx="15" hasCustomPrompt="1"/>
          </p:nvPr>
        </p:nvSpPr>
        <p:spPr>
          <a:xfrm>
            <a:off x="9779443" y="2103438"/>
            <a:ext cx="1972800" cy="4068762"/>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5" name="Presentation Footer">
            <a:extLst>
              <a:ext uri="{FF2B5EF4-FFF2-40B4-BE49-F238E27FC236}">
                <a16:creationId xmlns:a16="http://schemas.microsoft.com/office/drawing/2014/main" id="{2361EBB0-BC2B-4110-AFF0-9612E9BCBE69}"/>
              </a:ext>
            </a:extLst>
          </p:cNvPr>
          <p:cNvSpPr>
            <a:spLocks noGrp="1"/>
          </p:cNvSpPr>
          <p:nvPr>
            <p:ph type="ftr" sz="quarter" idx="16"/>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16" name="Date">
            <a:extLst>
              <a:ext uri="{FF2B5EF4-FFF2-40B4-BE49-F238E27FC236}">
                <a16:creationId xmlns:a16="http://schemas.microsoft.com/office/drawing/2014/main" id="{B2E9937C-7E30-4F8A-B2DC-3CABA59F5C8F}"/>
              </a:ext>
            </a:extLst>
          </p:cNvPr>
          <p:cNvSpPr>
            <a:spLocks noGrp="1"/>
          </p:cNvSpPr>
          <p:nvPr>
            <p:ph type="dt" sz="half" idx="12"/>
          </p:nvPr>
        </p:nvSpPr>
        <p:spPr>
          <a:xfrm>
            <a:off x="9984296" y="6355080"/>
            <a:ext cx="1764792" cy="137160"/>
          </a:xfrm>
        </p:spPr>
        <p:txBody>
          <a:bodyPr/>
          <a:lstStyle/>
          <a:p>
            <a:r>
              <a:rPr lang="en-GB" dirty="0"/>
              <a:t>October 2019</a:t>
            </a:r>
          </a:p>
        </p:txBody>
      </p:sp>
      <p:sp>
        <p:nvSpPr>
          <p:cNvPr id="17" name="Slide Number">
            <a:extLst>
              <a:ext uri="{FF2B5EF4-FFF2-40B4-BE49-F238E27FC236}">
                <a16:creationId xmlns:a16="http://schemas.microsoft.com/office/drawing/2014/main" id="{5289CCE2-B31E-4A52-83B1-71AE544EE294}"/>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1045707198"/>
      </p:ext>
    </p:extLst>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ive Content - Subtitle">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42913" y="430514"/>
            <a:ext cx="11306175" cy="502920"/>
          </a:xfrm>
        </p:spPr>
        <p:txBody>
          <a:bodyPr/>
          <a:lstStyle>
            <a:lvl1pPr>
              <a:defRPr/>
            </a:lvl1pPr>
          </a:lstStyle>
          <a:p>
            <a:r>
              <a:rPr lang="en-GB" dirty="0"/>
              <a:t>[Slide title]</a:t>
            </a:r>
          </a:p>
        </p:txBody>
      </p:sp>
      <p:sp>
        <p:nvSpPr>
          <p:cNvPr id="12" name="Subtitle 2">
            <a:extLst>
              <a:ext uri="{FF2B5EF4-FFF2-40B4-BE49-F238E27FC236}">
                <a16:creationId xmlns:a16="http://schemas.microsoft.com/office/drawing/2014/main" id="{BCBFC701-7287-1F4F-B6FA-1BECCBF324C6}"/>
              </a:ext>
            </a:extLst>
          </p:cNvPr>
          <p:cNvSpPr>
            <a:spLocks noGrp="1"/>
          </p:cNvSpPr>
          <p:nvPr>
            <p:ph type="subTitle" idx="1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en-GB" dirty="0"/>
              <a:t>[Optional slide subtitle]</a:t>
            </a:r>
          </a:p>
        </p:txBody>
      </p:sp>
      <p:sp>
        <p:nvSpPr>
          <p:cNvPr id="3" name="Content Placeholder 2"/>
          <p:cNvSpPr>
            <a:spLocks noGrp="1"/>
          </p:cNvSpPr>
          <p:nvPr>
            <p:ph sz="half" idx="1" hasCustomPrompt="1"/>
          </p:nvPr>
        </p:nvSpPr>
        <p:spPr>
          <a:xfrm>
            <a:off x="442913" y="2103438"/>
            <a:ext cx="1972800" cy="4068762"/>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Content Placeholder 3"/>
          <p:cNvSpPr>
            <a:spLocks noGrp="1"/>
          </p:cNvSpPr>
          <p:nvPr>
            <p:ph sz="half" idx="2" hasCustomPrompt="1"/>
          </p:nvPr>
        </p:nvSpPr>
        <p:spPr>
          <a:xfrm>
            <a:off x="2777045" y="2103438"/>
            <a:ext cx="1972800" cy="4068762"/>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Content Placeholder 4"/>
          <p:cNvSpPr>
            <a:spLocks noGrp="1"/>
          </p:cNvSpPr>
          <p:nvPr>
            <p:ph sz="half" idx="13" hasCustomPrompt="1"/>
          </p:nvPr>
        </p:nvSpPr>
        <p:spPr>
          <a:xfrm>
            <a:off x="5111177" y="2103438"/>
            <a:ext cx="1972800" cy="4068762"/>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Content Placeholder 5"/>
          <p:cNvSpPr>
            <a:spLocks noGrp="1"/>
          </p:cNvSpPr>
          <p:nvPr>
            <p:ph sz="half" idx="14" hasCustomPrompt="1"/>
          </p:nvPr>
        </p:nvSpPr>
        <p:spPr>
          <a:xfrm>
            <a:off x="7445309" y="2103438"/>
            <a:ext cx="1972800" cy="4068762"/>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Content Placeholder 6"/>
          <p:cNvSpPr>
            <a:spLocks noGrp="1"/>
          </p:cNvSpPr>
          <p:nvPr>
            <p:ph sz="half" idx="15" hasCustomPrompt="1"/>
          </p:nvPr>
        </p:nvSpPr>
        <p:spPr>
          <a:xfrm>
            <a:off x="9779443" y="2103438"/>
            <a:ext cx="1972800" cy="4068762"/>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6" name="Presentation Footer">
            <a:extLst>
              <a:ext uri="{FF2B5EF4-FFF2-40B4-BE49-F238E27FC236}">
                <a16:creationId xmlns:a16="http://schemas.microsoft.com/office/drawing/2014/main" id="{EBE12295-1610-4511-8950-3D9E038E4C95}"/>
              </a:ext>
            </a:extLst>
          </p:cNvPr>
          <p:cNvSpPr>
            <a:spLocks noGrp="1"/>
          </p:cNvSpPr>
          <p:nvPr>
            <p:ph type="ftr" sz="quarter" idx="17"/>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17" name="Date">
            <a:extLst>
              <a:ext uri="{FF2B5EF4-FFF2-40B4-BE49-F238E27FC236}">
                <a16:creationId xmlns:a16="http://schemas.microsoft.com/office/drawing/2014/main" id="{6226A18B-2E48-47C8-8231-AE2C5DF4E67A}"/>
              </a:ext>
            </a:extLst>
          </p:cNvPr>
          <p:cNvSpPr>
            <a:spLocks noGrp="1"/>
          </p:cNvSpPr>
          <p:nvPr>
            <p:ph type="dt" sz="half" idx="12"/>
          </p:nvPr>
        </p:nvSpPr>
        <p:spPr>
          <a:xfrm>
            <a:off x="9984296" y="6355080"/>
            <a:ext cx="1764792" cy="137160"/>
          </a:xfrm>
        </p:spPr>
        <p:txBody>
          <a:bodyPr/>
          <a:lstStyle/>
          <a:p>
            <a:r>
              <a:rPr lang="en-GB" dirty="0"/>
              <a:t>October 2019</a:t>
            </a:r>
          </a:p>
        </p:txBody>
      </p:sp>
      <p:sp>
        <p:nvSpPr>
          <p:cNvPr id="18" name="Slide Number">
            <a:extLst>
              <a:ext uri="{FF2B5EF4-FFF2-40B4-BE49-F238E27FC236}">
                <a16:creationId xmlns:a16="http://schemas.microsoft.com/office/drawing/2014/main" id="{9652FBC2-942D-468E-8FFB-4961241D592A}"/>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3129817039"/>
      </p:ext>
    </p:extLst>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Images">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42913" y="432000"/>
            <a:ext cx="11306175" cy="1387275"/>
          </a:xfrm>
        </p:spPr>
        <p:txBody>
          <a:bodyPr/>
          <a:lstStyle>
            <a:lvl1pPr>
              <a:defRPr/>
            </a:lvl1pPr>
          </a:lstStyle>
          <a:p>
            <a:r>
              <a:rPr lang="en-GB" dirty="0"/>
              <a:t>[Slide title]</a:t>
            </a:r>
          </a:p>
        </p:txBody>
      </p:sp>
      <p:sp>
        <p:nvSpPr>
          <p:cNvPr id="10" name="Picture Placeholder 2"/>
          <p:cNvSpPr>
            <a:spLocks noGrp="1"/>
          </p:cNvSpPr>
          <p:nvPr>
            <p:ph type="pic" sz="quarter" idx="13"/>
          </p:nvPr>
        </p:nvSpPr>
        <p:spPr>
          <a:xfrm>
            <a:off x="442912" y="2100263"/>
            <a:ext cx="3529013" cy="3017520"/>
          </a:xfrm>
          <a:solidFill>
            <a:srgbClr val="DEDEDE"/>
          </a:solidFill>
        </p:spPr>
        <p:txBody>
          <a:bodyPr anchor="ctr" anchorCtr="0"/>
          <a:lstStyle>
            <a:lvl1pPr algn="ctr">
              <a:defRPr sz="1200" b="0">
                <a:solidFill>
                  <a:schemeClr val="tx1"/>
                </a:solidFill>
              </a:defRPr>
            </a:lvl1pPr>
          </a:lstStyle>
          <a:p>
            <a:r>
              <a:rPr lang="en-GB" dirty="0"/>
              <a:t>Click icon to add picture</a:t>
            </a:r>
          </a:p>
        </p:txBody>
      </p:sp>
      <p:sp>
        <p:nvSpPr>
          <p:cNvPr id="16" name="Picture Placeholder 3"/>
          <p:cNvSpPr>
            <a:spLocks noGrp="1"/>
          </p:cNvSpPr>
          <p:nvPr>
            <p:ph type="pic" sz="quarter" idx="15"/>
          </p:nvPr>
        </p:nvSpPr>
        <p:spPr>
          <a:xfrm>
            <a:off x="4331494" y="2100263"/>
            <a:ext cx="3529013" cy="3017520"/>
          </a:xfrm>
          <a:solidFill>
            <a:srgbClr val="DEDEDE"/>
          </a:solidFill>
        </p:spPr>
        <p:txBody>
          <a:bodyPr anchor="ctr" anchorCtr="0"/>
          <a:lstStyle>
            <a:lvl1pPr algn="ctr">
              <a:defRPr sz="1200" b="0">
                <a:solidFill>
                  <a:schemeClr val="tx1"/>
                </a:solidFill>
              </a:defRPr>
            </a:lvl1pPr>
          </a:lstStyle>
          <a:p>
            <a:r>
              <a:rPr lang="en-GB" dirty="0"/>
              <a:t>Click icon to add picture</a:t>
            </a:r>
          </a:p>
        </p:txBody>
      </p:sp>
      <p:sp>
        <p:nvSpPr>
          <p:cNvPr id="18" name="Picture Placeholder 4"/>
          <p:cNvSpPr>
            <a:spLocks noGrp="1"/>
          </p:cNvSpPr>
          <p:nvPr>
            <p:ph type="pic" sz="quarter" idx="17"/>
          </p:nvPr>
        </p:nvSpPr>
        <p:spPr>
          <a:xfrm>
            <a:off x="8220075" y="2100263"/>
            <a:ext cx="3529013" cy="3017520"/>
          </a:xfrm>
          <a:solidFill>
            <a:srgbClr val="DEDEDE"/>
          </a:solidFill>
        </p:spPr>
        <p:txBody>
          <a:bodyPr anchor="ctr" anchorCtr="0"/>
          <a:lstStyle>
            <a:lvl1pPr algn="ctr">
              <a:defRPr sz="1200" b="0">
                <a:solidFill>
                  <a:schemeClr val="tx1"/>
                </a:solidFill>
              </a:defRPr>
            </a:lvl1pPr>
          </a:lstStyle>
          <a:p>
            <a:r>
              <a:rPr lang="en-GB" dirty="0"/>
              <a:t>Click icon to add picture</a:t>
            </a:r>
          </a:p>
        </p:txBody>
      </p:sp>
      <p:sp>
        <p:nvSpPr>
          <p:cNvPr id="7" name="Content Placeholder 2">
            <a:extLst>
              <a:ext uri="{FF2B5EF4-FFF2-40B4-BE49-F238E27FC236}">
                <a16:creationId xmlns:a16="http://schemas.microsoft.com/office/drawing/2014/main" id="{CF36C29E-E542-4CF8-8350-7B2993AB9F11}"/>
              </a:ext>
            </a:extLst>
          </p:cNvPr>
          <p:cNvSpPr>
            <a:spLocks noGrp="1"/>
          </p:cNvSpPr>
          <p:nvPr>
            <p:ph sz="quarter" idx="20" hasCustomPrompt="1"/>
          </p:nvPr>
        </p:nvSpPr>
        <p:spPr>
          <a:xfrm>
            <a:off x="442913" y="5280025"/>
            <a:ext cx="3529012" cy="892175"/>
          </a:xfrm>
        </p:spPr>
        <p:txBody>
          <a:bodyPr/>
          <a:lstStyle>
            <a:lvl1pPr>
              <a:defRPr sz="1200"/>
            </a:lvl1pPr>
            <a:lvl2pPr>
              <a:defRPr sz="1600"/>
            </a:lvl2pPr>
            <a:lvl3pPr marL="0" indent="0">
              <a:buNone/>
              <a:defRPr/>
            </a:lvl3pPr>
          </a:lstStyle>
          <a:p>
            <a:pPr lvl="0"/>
            <a:r>
              <a:rPr lang="en-GB" dirty="0"/>
              <a:t>Edit Master text styles</a:t>
            </a:r>
          </a:p>
          <a:p>
            <a:pPr lvl="1"/>
            <a:r>
              <a:rPr lang="en-GB" dirty="0"/>
              <a:t>Second level</a:t>
            </a:r>
          </a:p>
        </p:txBody>
      </p:sp>
      <p:sp>
        <p:nvSpPr>
          <p:cNvPr id="23" name="Content Placeholder 3">
            <a:extLst>
              <a:ext uri="{FF2B5EF4-FFF2-40B4-BE49-F238E27FC236}">
                <a16:creationId xmlns:a16="http://schemas.microsoft.com/office/drawing/2014/main" id="{5E49564D-E876-4F96-AA36-94443DF6A6B4}"/>
              </a:ext>
            </a:extLst>
          </p:cNvPr>
          <p:cNvSpPr>
            <a:spLocks noGrp="1"/>
          </p:cNvSpPr>
          <p:nvPr>
            <p:ph sz="quarter" idx="21" hasCustomPrompt="1"/>
          </p:nvPr>
        </p:nvSpPr>
        <p:spPr>
          <a:xfrm>
            <a:off x="4331495" y="5280025"/>
            <a:ext cx="3529012" cy="892175"/>
          </a:xfrm>
        </p:spPr>
        <p:txBody>
          <a:bodyPr/>
          <a:lstStyle>
            <a:lvl1pPr>
              <a:defRPr sz="1200"/>
            </a:lvl1pPr>
            <a:lvl2pPr>
              <a:defRPr sz="1600"/>
            </a:lvl2pPr>
            <a:lvl3pPr marL="0" indent="0">
              <a:buNone/>
              <a:defRPr/>
            </a:lvl3pPr>
          </a:lstStyle>
          <a:p>
            <a:pPr lvl="0"/>
            <a:r>
              <a:rPr lang="en-GB" dirty="0"/>
              <a:t>Edit Master text styles</a:t>
            </a:r>
          </a:p>
          <a:p>
            <a:pPr lvl="1"/>
            <a:r>
              <a:rPr lang="en-GB" dirty="0"/>
              <a:t>Second level</a:t>
            </a:r>
          </a:p>
        </p:txBody>
      </p:sp>
      <p:sp>
        <p:nvSpPr>
          <p:cNvPr id="24" name="Content Placeholder 4">
            <a:extLst>
              <a:ext uri="{FF2B5EF4-FFF2-40B4-BE49-F238E27FC236}">
                <a16:creationId xmlns:a16="http://schemas.microsoft.com/office/drawing/2014/main" id="{D1C35B22-67CB-4342-8F23-814ABE95E981}"/>
              </a:ext>
            </a:extLst>
          </p:cNvPr>
          <p:cNvSpPr>
            <a:spLocks noGrp="1"/>
          </p:cNvSpPr>
          <p:nvPr>
            <p:ph sz="quarter" idx="22" hasCustomPrompt="1"/>
          </p:nvPr>
        </p:nvSpPr>
        <p:spPr>
          <a:xfrm>
            <a:off x="8220076" y="5280025"/>
            <a:ext cx="3529012" cy="892175"/>
          </a:xfrm>
        </p:spPr>
        <p:txBody>
          <a:bodyPr/>
          <a:lstStyle>
            <a:lvl1pPr>
              <a:defRPr sz="1200"/>
            </a:lvl1pPr>
            <a:lvl2pPr>
              <a:defRPr sz="1600"/>
            </a:lvl2pPr>
            <a:lvl3pPr marL="0" indent="0">
              <a:buNone/>
              <a:defRPr/>
            </a:lvl3pPr>
          </a:lstStyle>
          <a:p>
            <a:pPr lvl="0"/>
            <a:r>
              <a:rPr lang="en-GB" dirty="0"/>
              <a:t>Edit Master text styles</a:t>
            </a:r>
          </a:p>
          <a:p>
            <a:pPr lvl="1"/>
            <a:r>
              <a:rPr lang="en-GB" dirty="0"/>
              <a:t>Second level</a:t>
            </a:r>
          </a:p>
        </p:txBody>
      </p:sp>
      <p:sp>
        <p:nvSpPr>
          <p:cNvPr id="20" name="Presentation Footer">
            <a:extLst>
              <a:ext uri="{FF2B5EF4-FFF2-40B4-BE49-F238E27FC236}">
                <a16:creationId xmlns:a16="http://schemas.microsoft.com/office/drawing/2014/main" id="{143150FA-7ADA-4D3B-8D83-185C5B9627F8}"/>
              </a:ext>
            </a:extLst>
          </p:cNvPr>
          <p:cNvSpPr>
            <a:spLocks noGrp="1"/>
          </p:cNvSpPr>
          <p:nvPr>
            <p:ph type="ftr" sz="quarter" idx="19"/>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21" name="Date">
            <a:extLst>
              <a:ext uri="{FF2B5EF4-FFF2-40B4-BE49-F238E27FC236}">
                <a16:creationId xmlns:a16="http://schemas.microsoft.com/office/drawing/2014/main" id="{654B51D6-1525-4D38-B225-69AC562201DD}"/>
              </a:ext>
            </a:extLst>
          </p:cNvPr>
          <p:cNvSpPr>
            <a:spLocks noGrp="1"/>
          </p:cNvSpPr>
          <p:nvPr>
            <p:ph type="dt" sz="half" idx="12"/>
          </p:nvPr>
        </p:nvSpPr>
        <p:spPr>
          <a:xfrm>
            <a:off x="9984296" y="6355080"/>
            <a:ext cx="1764792" cy="137160"/>
          </a:xfrm>
        </p:spPr>
        <p:txBody>
          <a:bodyPr/>
          <a:lstStyle/>
          <a:p>
            <a:r>
              <a:rPr lang="en-GB" dirty="0"/>
              <a:t>October 2019</a:t>
            </a:r>
          </a:p>
        </p:txBody>
      </p:sp>
      <p:sp>
        <p:nvSpPr>
          <p:cNvPr id="22" name="Slide Number">
            <a:extLst>
              <a:ext uri="{FF2B5EF4-FFF2-40B4-BE49-F238E27FC236}">
                <a16:creationId xmlns:a16="http://schemas.microsoft.com/office/drawing/2014/main" id="{9CE3AF0A-026B-4716-8B65-D5F631540C49}"/>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2335327034"/>
      </p:ext>
    </p:extLst>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Images - Subtitle">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42913" y="430514"/>
            <a:ext cx="11306175" cy="502920"/>
          </a:xfrm>
        </p:spPr>
        <p:txBody>
          <a:bodyPr/>
          <a:lstStyle>
            <a:lvl1pPr>
              <a:defRPr/>
            </a:lvl1pPr>
          </a:lstStyle>
          <a:p>
            <a:r>
              <a:rPr lang="en-GB" dirty="0"/>
              <a:t>[Slide title]</a:t>
            </a:r>
          </a:p>
        </p:txBody>
      </p:sp>
      <p:sp>
        <p:nvSpPr>
          <p:cNvPr id="11" name="Subtitle 2">
            <a:extLst>
              <a:ext uri="{FF2B5EF4-FFF2-40B4-BE49-F238E27FC236}">
                <a16:creationId xmlns:a16="http://schemas.microsoft.com/office/drawing/2014/main" id="{5CE153FD-285A-D647-ADE4-833E86A9CF52}"/>
              </a:ext>
            </a:extLst>
          </p:cNvPr>
          <p:cNvSpPr>
            <a:spLocks noGrp="1"/>
          </p:cNvSpPr>
          <p:nvPr>
            <p:ph type="subTitle" idx="24"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en-GB" dirty="0"/>
              <a:t>[Optional slide subtitle]</a:t>
            </a:r>
          </a:p>
        </p:txBody>
      </p:sp>
      <p:sp>
        <p:nvSpPr>
          <p:cNvPr id="10" name="Picture Placeholder 2"/>
          <p:cNvSpPr>
            <a:spLocks noGrp="1"/>
          </p:cNvSpPr>
          <p:nvPr>
            <p:ph type="pic" sz="quarter" idx="13"/>
          </p:nvPr>
        </p:nvSpPr>
        <p:spPr>
          <a:xfrm>
            <a:off x="442912" y="2100263"/>
            <a:ext cx="3529013" cy="3017520"/>
          </a:xfrm>
          <a:solidFill>
            <a:srgbClr val="DEDEDE"/>
          </a:solidFill>
        </p:spPr>
        <p:txBody>
          <a:bodyPr anchor="ctr" anchorCtr="0"/>
          <a:lstStyle>
            <a:lvl1pPr algn="ctr">
              <a:defRPr sz="1200" b="0">
                <a:solidFill>
                  <a:schemeClr val="tx1"/>
                </a:solidFill>
              </a:defRPr>
            </a:lvl1pPr>
          </a:lstStyle>
          <a:p>
            <a:r>
              <a:rPr lang="en-GB" dirty="0"/>
              <a:t>Click icon to add picture</a:t>
            </a:r>
          </a:p>
        </p:txBody>
      </p:sp>
      <p:sp>
        <p:nvSpPr>
          <p:cNvPr id="16" name="Picture Placeholder 3"/>
          <p:cNvSpPr>
            <a:spLocks noGrp="1"/>
          </p:cNvSpPr>
          <p:nvPr>
            <p:ph type="pic" sz="quarter" idx="15"/>
          </p:nvPr>
        </p:nvSpPr>
        <p:spPr>
          <a:xfrm>
            <a:off x="4331494" y="2100263"/>
            <a:ext cx="3529013" cy="3017520"/>
          </a:xfrm>
          <a:solidFill>
            <a:srgbClr val="DEDEDE"/>
          </a:solidFill>
        </p:spPr>
        <p:txBody>
          <a:bodyPr anchor="ctr" anchorCtr="0"/>
          <a:lstStyle>
            <a:lvl1pPr algn="ctr">
              <a:defRPr sz="1200" b="0">
                <a:solidFill>
                  <a:schemeClr val="tx1"/>
                </a:solidFill>
              </a:defRPr>
            </a:lvl1pPr>
          </a:lstStyle>
          <a:p>
            <a:r>
              <a:rPr lang="en-GB" dirty="0"/>
              <a:t>Click icon to add picture</a:t>
            </a:r>
          </a:p>
        </p:txBody>
      </p:sp>
      <p:sp>
        <p:nvSpPr>
          <p:cNvPr id="18" name="Picture Placeholder 4"/>
          <p:cNvSpPr>
            <a:spLocks noGrp="1"/>
          </p:cNvSpPr>
          <p:nvPr>
            <p:ph type="pic" sz="quarter" idx="17"/>
          </p:nvPr>
        </p:nvSpPr>
        <p:spPr>
          <a:xfrm>
            <a:off x="8220075" y="2100263"/>
            <a:ext cx="3529013" cy="3017520"/>
          </a:xfrm>
          <a:solidFill>
            <a:srgbClr val="DEDEDE"/>
          </a:solidFill>
        </p:spPr>
        <p:txBody>
          <a:bodyPr anchor="ctr" anchorCtr="0"/>
          <a:lstStyle>
            <a:lvl1pPr algn="ctr">
              <a:defRPr sz="1200" b="0">
                <a:solidFill>
                  <a:schemeClr val="tx1"/>
                </a:solidFill>
              </a:defRPr>
            </a:lvl1pPr>
          </a:lstStyle>
          <a:p>
            <a:r>
              <a:rPr lang="en-GB" dirty="0"/>
              <a:t>Click icon to add picture</a:t>
            </a:r>
          </a:p>
        </p:txBody>
      </p:sp>
      <p:sp>
        <p:nvSpPr>
          <p:cNvPr id="25" name="Content Placeholder 2">
            <a:extLst>
              <a:ext uri="{FF2B5EF4-FFF2-40B4-BE49-F238E27FC236}">
                <a16:creationId xmlns:a16="http://schemas.microsoft.com/office/drawing/2014/main" id="{DF41A2FF-FB3D-4971-8B6D-3BD731DE5053}"/>
              </a:ext>
            </a:extLst>
          </p:cNvPr>
          <p:cNvSpPr>
            <a:spLocks noGrp="1"/>
          </p:cNvSpPr>
          <p:nvPr>
            <p:ph sz="quarter" idx="20" hasCustomPrompt="1"/>
          </p:nvPr>
        </p:nvSpPr>
        <p:spPr>
          <a:xfrm>
            <a:off x="442913" y="5280025"/>
            <a:ext cx="3529012" cy="892175"/>
          </a:xfrm>
        </p:spPr>
        <p:txBody>
          <a:bodyPr/>
          <a:lstStyle>
            <a:lvl1pPr>
              <a:defRPr sz="1200"/>
            </a:lvl1pPr>
            <a:lvl2pPr>
              <a:defRPr sz="1600"/>
            </a:lvl2pPr>
            <a:lvl3pPr marL="0" indent="0">
              <a:buNone/>
              <a:defRPr/>
            </a:lvl3pPr>
          </a:lstStyle>
          <a:p>
            <a:pPr lvl="0"/>
            <a:r>
              <a:rPr lang="en-GB" dirty="0"/>
              <a:t>Edit Master text styles</a:t>
            </a:r>
          </a:p>
          <a:p>
            <a:pPr lvl="1"/>
            <a:r>
              <a:rPr lang="en-GB" dirty="0"/>
              <a:t>Second level</a:t>
            </a:r>
          </a:p>
        </p:txBody>
      </p:sp>
      <p:sp>
        <p:nvSpPr>
          <p:cNvPr id="26" name="Content Placeholder 3">
            <a:extLst>
              <a:ext uri="{FF2B5EF4-FFF2-40B4-BE49-F238E27FC236}">
                <a16:creationId xmlns:a16="http://schemas.microsoft.com/office/drawing/2014/main" id="{7662A741-222C-4F6F-9366-53AED64CAC17}"/>
              </a:ext>
            </a:extLst>
          </p:cNvPr>
          <p:cNvSpPr>
            <a:spLocks noGrp="1"/>
          </p:cNvSpPr>
          <p:nvPr>
            <p:ph sz="quarter" idx="21" hasCustomPrompt="1"/>
          </p:nvPr>
        </p:nvSpPr>
        <p:spPr>
          <a:xfrm>
            <a:off x="4331495" y="5280025"/>
            <a:ext cx="3529012" cy="892175"/>
          </a:xfrm>
        </p:spPr>
        <p:txBody>
          <a:bodyPr/>
          <a:lstStyle>
            <a:lvl1pPr>
              <a:defRPr sz="1200"/>
            </a:lvl1pPr>
            <a:lvl2pPr>
              <a:defRPr sz="1600"/>
            </a:lvl2pPr>
            <a:lvl3pPr marL="0" indent="0">
              <a:buNone/>
              <a:defRPr/>
            </a:lvl3pPr>
          </a:lstStyle>
          <a:p>
            <a:pPr lvl="0"/>
            <a:r>
              <a:rPr lang="en-GB" dirty="0"/>
              <a:t>Edit Master text styles</a:t>
            </a:r>
          </a:p>
          <a:p>
            <a:pPr lvl="1"/>
            <a:r>
              <a:rPr lang="en-GB" dirty="0"/>
              <a:t>Second level</a:t>
            </a:r>
          </a:p>
        </p:txBody>
      </p:sp>
      <p:sp>
        <p:nvSpPr>
          <p:cNvPr id="27" name="Content Placeholder 4">
            <a:extLst>
              <a:ext uri="{FF2B5EF4-FFF2-40B4-BE49-F238E27FC236}">
                <a16:creationId xmlns:a16="http://schemas.microsoft.com/office/drawing/2014/main" id="{2C7502DD-886C-4B7F-ACDF-7765ADE3972C}"/>
              </a:ext>
            </a:extLst>
          </p:cNvPr>
          <p:cNvSpPr>
            <a:spLocks noGrp="1"/>
          </p:cNvSpPr>
          <p:nvPr>
            <p:ph sz="quarter" idx="22" hasCustomPrompt="1"/>
          </p:nvPr>
        </p:nvSpPr>
        <p:spPr>
          <a:xfrm>
            <a:off x="8220076" y="5280025"/>
            <a:ext cx="3529012" cy="892175"/>
          </a:xfrm>
        </p:spPr>
        <p:txBody>
          <a:bodyPr/>
          <a:lstStyle>
            <a:lvl1pPr>
              <a:defRPr sz="1200"/>
            </a:lvl1pPr>
            <a:lvl2pPr>
              <a:defRPr sz="1600"/>
            </a:lvl2pPr>
            <a:lvl3pPr marL="0" indent="0">
              <a:buNone/>
              <a:defRPr/>
            </a:lvl3pPr>
          </a:lstStyle>
          <a:p>
            <a:pPr lvl="0"/>
            <a:r>
              <a:rPr lang="en-GB" dirty="0"/>
              <a:t>Edit Master text styles</a:t>
            </a:r>
          </a:p>
          <a:p>
            <a:pPr lvl="1"/>
            <a:r>
              <a:rPr lang="en-GB" dirty="0"/>
              <a:t>Second level</a:t>
            </a:r>
          </a:p>
        </p:txBody>
      </p:sp>
      <p:sp>
        <p:nvSpPr>
          <p:cNvPr id="22" name="Presentation Footer">
            <a:extLst>
              <a:ext uri="{FF2B5EF4-FFF2-40B4-BE49-F238E27FC236}">
                <a16:creationId xmlns:a16="http://schemas.microsoft.com/office/drawing/2014/main" id="{E528D06F-5262-4849-B168-CAB133AE792E}"/>
              </a:ext>
            </a:extLst>
          </p:cNvPr>
          <p:cNvSpPr>
            <a:spLocks noGrp="1"/>
          </p:cNvSpPr>
          <p:nvPr>
            <p:ph type="ftr" sz="quarter" idx="25"/>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23" name="Date">
            <a:extLst>
              <a:ext uri="{FF2B5EF4-FFF2-40B4-BE49-F238E27FC236}">
                <a16:creationId xmlns:a16="http://schemas.microsoft.com/office/drawing/2014/main" id="{8844EFB6-E1C5-4C39-8ECF-FB91260B5DAB}"/>
              </a:ext>
            </a:extLst>
          </p:cNvPr>
          <p:cNvSpPr>
            <a:spLocks noGrp="1"/>
          </p:cNvSpPr>
          <p:nvPr>
            <p:ph type="dt" sz="half" idx="12"/>
          </p:nvPr>
        </p:nvSpPr>
        <p:spPr>
          <a:xfrm>
            <a:off x="9984296" y="6355080"/>
            <a:ext cx="1764792" cy="137160"/>
          </a:xfrm>
        </p:spPr>
        <p:txBody>
          <a:bodyPr/>
          <a:lstStyle/>
          <a:p>
            <a:r>
              <a:rPr lang="en-GB" dirty="0"/>
              <a:t>October 2019</a:t>
            </a:r>
          </a:p>
        </p:txBody>
      </p:sp>
      <p:sp>
        <p:nvSpPr>
          <p:cNvPr id="24" name="Slide Number">
            <a:extLst>
              <a:ext uri="{FF2B5EF4-FFF2-40B4-BE49-F238E27FC236}">
                <a16:creationId xmlns:a16="http://schemas.microsoft.com/office/drawing/2014/main" id="{238FF94D-6991-41E6-8DF6-656C300803A7}"/>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1127466074"/>
      </p:ext>
    </p:extLst>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our Text Boxes for Icons">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42913" y="432000"/>
            <a:ext cx="11306175" cy="1387275"/>
          </a:xfrm>
        </p:spPr>
        <p:txBody>
          <a:bodyPr/>
          <a:lstStyle>
            <a:lvl1pPr>
              <a:defRPr/>
            </a:lvl1pPr>
          </a:lstStyle>
          <a:p>
            <a:r>
              <a:rPr lang="en-GB" dirty="0"/>
              <a:t>[Slide title]</a:t>
            </a:r>
          </a:p>
        </p:txBody>
      </p:sp>
      <p:sp>
        <p:nvSpPr>
          <p:cNvPr id="20" name="Content Placeholder 2">
            <a:extLst>
              <a:ext uri="{FF2B5EF4-FFF2-40B4-BE49-F238E27FC236}">
                <a16:creationId xmlns:a16="http://schemas.microsoft.com/office/drawing/2014/main" id="{5647D158-444C-4C82-ACB0-9AB0A3521F0D}"/>
              </a:ext>
            </a:extLst>
          </p:cNvPr>
          <p:cNvSpPr>
            <a:spLocks noGrp="1"/>
          </p:cNvSpPr>
          <p:nvPr>
            <p:ph sz="quarter" idx="21"/>
          </p:nvPr>
        </p:nvSpPr>
        <p:spPr>
          <a:xfrm>
            <a:off x="447233"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21" name="Content Placeholder 3">
            <a:extLst>
              <a:ext uri="{FF2B5EF4-FFF2-40B4-BE49-F238E27FC236}">
                <a16:creationId xmlns:a16="http://schemas.microsoft.com/office/drawing/2014/main" id="{09E9185D-B5E2-42D8-B0BB-64A240642503}"/>
              </a:ext>
            </a:extLst>
          </p:cNvPr>
          <p:cNvSpPr>
            <a:spLocks noGrp="1"/>
          </p:cNvSpPr>
          <p:nvPr>
            <p:ph sz="quarter" idx="22"/>
          </p:nvPr>
        </p:nvSpPr>
        <p:spPr>
          <a:xfrm>
            <a:off x="3359638"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22" name="Content Placeholder 4">
            <a:extLst>
              <a:ext uri="{FF2B5EF4-FFF2-40B4-BE49-F238E27FC236}">
                <a16:creationId xmlns:a16="http://schemas.microsoft.com/office/drawing/2014/main" id="{4EDDB54A-2316-4869-8165-5986C6003418}"/>
              </a:ext>
            </a:extLst>
          </p:cNvPr>
          <p:cNvSpPr>
            <a:spLocks noGrp="1"/>
          </p:cNvSpPr>
          <p:nvPr>
            <p:ph sz="quarter" idx="23"/>
          </p:nvPr>
        </p:nvSpPr>
        <p:spPr>
          <a:xfrm>
            <a:off x="6276363"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23" name="Content Placeholder 5">
            <a:extLst>
              <a:ext uri="{FF2B5EF4-FFF2-40B4-BE49-F238E27FC236}">
                <a16:creationId xmlns:a16="http://schemas.microsoft.com/office/drawing/2014/main" id="{C944BFAA-989E-4744-AC4B-DF3B93FF7EF7}"/>
              </a:ext>
            </a:extLst>
          </p:cNvPr>
          <p:cNvSpPr>
            <a:spLocks noGrp="1"/>
          </p:cNvSpPr>
          <p:nvPr>
            <p:ph sz="quarter" idx="24"/>
          </p:nvPr>
        </p:nvSpPr>
        <p:spPr>
          <a:xfrm>
            <a:off x="9193088"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14" name="Presentation Footer">
            <a:extLst>
              <a:ext uri="{FF2B5EF4-FFF2-40B4-BE49-F238E27FC236}">
                <a16:creationId xmlns:a16="http://schemas.microsoft.com/office/drawing/2014/main" id="{B9DDE53E-9EDD-4F33-A597-8A2E4C6CBC9C}"/>
              </a:ext>
            </a:extLst>
          </p:cNvPr>
          <p:cNvSpPr>
            <a:spLocks noGrp="1"/>
          </p:cNvSpPr>
          <p:nvPr>
            <p:ph type="ftr" sz="quarter" idx="13"/>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16" name="Date">
            <a:extLst>
              <a:ext uri="{FF2B5EF4-FFF2-40B4-BE49-F238E27FC236}">
                <a16:creationId xmlns:a16="http://schemas.microsoft.com/office/drawing/2014/main" id="{1C6AF745-C28E-4CFB-995D-464989BC2E66}"/>
              </a:ext>
            </a:extLst>
          </p:cNvPr>
          <p:cNvSpPr>
            <a:spLocks noGrp="1"/>
          </p:cNvSpPr>
          <p:nvPr>
            <p:ph type="dt" sz="half" idx="12"/>
          </p:nvPr>
        </p:nvSpPr>
        <p:spPr>
          <a:xfrm>
            <a:off x="9984296" y="6355080"/>
            <a:ext cx="1764792" cy="137160"/>
          </a:xfrm>
        </p:spPr>
        <p:txBody>
          <a:bodyPr/>
          <a:lstStyle/>
          <a:p>
            <a:r>
              <a:rPr lang="en-GB" dirty="0"/>
              <a:t>October 2019</a:t>
            </a:r>
          </a:p>
        </p:txBody>
      </p:sp>
      <p:sp>
        <p:nvSpPr>
          <p:cNvPr id="18" name="Slide Number">
            <a:extLst>
              <a:ext uri="{FF2B5EF4-FFF2-40B4-BE49-F238E27FC236}">
                <a16:creationId xmlns:a16="http://schemas.microsoft.com/office/drawing/2014/main" id="{E93105BA-6858-4899-BF66-66DC46BAE1D7}"/>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159377084"/>
      </p:ext>
    </p:extLst>
  </p:cSld>
  <p:clrMapOvr>
    <a:masterClrMapping/>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ur Text Boxes for Icons - Subtitle">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42913" y="430514"/>
            <a:ext cx="11306175" cy="502920"/>
          </a:xfrm>
        </p:spPr>
        <p:txBody>
          <a:bodyPr/>
          <a:lstStyle>
            <a:lvl1pPr>
              <a:defRPr/>
            </a:lvl1pPr>
          </a:lstStyle>
          <a:p>
            <a:r>
              <a:rPr lang="en-GB" dirty="0"/>
              <a:t>[Slide title]</a:t>
            </a:r>
          </a:p>
        </p:txBody>
      </p:sp>
      <p:sp>
        <p:nvSpPr>
          <p:cNvPr id="9" name="Subtitle 2">
            <a:extLst>
              <a:ext uri="{FF2B5EF4-FFF2-40B4-BE49-F238E27FC236}">
                <a16:creationId xmlns:a16="http://schemas.microsoft.com/office/drawing/2014/main" id="{DA3591F7-EFF5-C649-BCF8-906639EFF4C9}"/>
              </a:ext>
            </a:extLst>
          </p:cNvPr>
          <p:cNvSpPr>
            <a:spLocks noGrp="1"/>
          </p:cNvSpPr>
          <p:nvPr>
            <p:ph type="subTitle" idx="23"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en-GB" dirty="0"/>
              <a:t>[Optional slide subtitle]</a:t>
            </a:r>
          </a:p>
        </p:txBody>
      </p:sp>
      <p:sp>
        <p:nvSpPr>
          <p:cNvPr id="22" name="Content Placeholder 2">
            <a:extLst>
              <a:ext uri="{FF2B5EF4-FFF2-40B4-BE49-F238E27FC236}">
                <a16:creationId xmlns:a16="http://schemas.microsoft.com/office/drawing/2014/main" id="{14F44128-4414-43CF-8270-05DD5E559019}"/>
              </a:ext>
            </a:extLst>
          </p:cNvPr>
          <p:cNvSpPr>
            <a:spLocks noGrp="1"/>
          </p:cNvSpPr>
          <p:nvPr>
            <p:ph sz="quarter" idx="21"/>
          </p:nvPr>
        </p:nvSpPr>
        <p:spPr>
          <a:xfrm>
            <a:off x="447233"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23" name="Content Placeholder 3">
            <a:extLst>
              <a:ext uri="{FF2B5EF4-FFF2-40B4-BE49-F238E27FC236}">
                <a16:creationId xmlns:a16="http://schemas.microsoft.com/office/drawing/2014/main" id="{5550B7EC-9A89-4137-AC2C-8E055967FFC7}"/>
              </a:ext>
            </a:extLst>
          </p:cNvPr>
          <p:cNvSpPr>
            <a:spLocks noGrp="1"/>
          </p:cNvSpPr>
          <p:nvPr>
            <p:ph sz="quarter" idx="22"/>
          </p:nvPr>
        </p:nvSpPr>
        <p:spPr>
          <a:xfrm>
            <a:off x="3359638"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24" name="Content Placeholder 4">
            <a:extLst>
              <a:ext uri="{FF2B5EF4-FFF2-40B4-BE49-F238E27FC236}">
                <a16:creationId xmlns:a16="http://schemas.microsoft.com/office/drawing/2014/main" id="{CAE92F97-7ADC-46A9-8EB2-EF00E7B8C3B0}"/>
              </a:ext>
            </a:extLst>
          </p:cNvPr>
          <p:cNvSpPr>
            <a:spLocks noGrp="1"/>
          </p:cNvSpPr>
          <p:nvPr>
            <p:ph sz="quarter" idx="24"/>
          </p:nvPr>
        </p:nvSpPr>
        <p:spPr>
          <a:xfrm>
            <a:off x="6276363"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25" name="Content Placeholder 5">
            <a:extLst>
              <a:ext uri="{FF2B5EF4-FFF2-40B4-BE49-F238E27FC236}">
                <a16:creationId xmlns:a16="http://schemas.microsoft.com/office/drawing/2014/main" id="{F0AE013A-6661-47CF-A7AF-4541D1BE18D6}"/>
              </a:ext>
            </a:extLst>
          </p:cNvPr>
          <p:cNvSpPr>
            <a:spLocks noGrp="1"/>
          </p:cNvSpPr>
          <p:nvPr>
            <p:ph sz="quarter" idx="25"/>
          </p:nvPr>
        </p:nvSpPr>
        <p:spPr>
          <a:xfrm>
            <a:off x="9193088"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18" name="Presentation Footer">
            <a:extLst>
              <a:ext uri="{FF2B5EF4-FFF2-40B4-BE49-F238E27FC236}">
                <a16:creationId xmlns:a16="http://schemas.microsoft.com/office/drawing/2014/main" id="{476632F6-66EA-4654-B66C-2F08C8E1CEB5}"/>
              </a:ext>
            </a:extLst>
          </p:cNvPr>
          <p:cNvSpPr>
            <a:spLocks noGrp="1"/>
          </p:cNvSpPr>
          <p:nvPr>
            <p:ph type="ftr" sz="quarter" idx="13"/>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20" name="Date">
            <a:extLst>
              <a:ext uri="{FF2B5EF4-FFF2-40B4-BE49-F238E27FC236}">
                <a16:creationId xmlns:a16="http://schemas.microsoft.com/office/drawing/2014/main" id="{8B148D9B-4228-4F7F-B491-CFE84F85C04A}"/>
              </a:ext>
            </a:extLst>
          </p:cNvPr>
          <p:cNvSpPr>
            <a:spLocks noGrp="1"/>
          </p:cNvSpPr>
          <p:nvPr>
            <p:ph type="dt" sz="half" idx="12"/>
          </p:nvPr>
        </p:nvSpPr>
        <p:spPr>
          <a:xfrm>
            <a:off x="9984296" y="6355080"/>
            <a:ext cx="1764792" cy="137160"/>
          </a:xfrm>
        </p:spPr>
        <p:txBody>
          <a:bodyPr/>
          <a:lstStyle/>
          <a:p>
            <a:r>
              <a:rPr lang="en-GB" dirty="0"/>
              <a:t>October 2019</a:t>
            </a:r>
          </a:p>
        </p:txBody>
      </p:sp>
      <p:sp>
        <p:nvSpPr>
          <p:cNvPr id="21" name="Slide Number">
            <a:extLst>
              <a:ext uri="{FF2B5EF4-FFF2-40B4-BE49-F238E27FC236}">
                <a16:creationId xmlns:a16="http://schemas.microsoft.com/office/drawing/2014/main" id="{309E4F0E-DE98-4D2A-9BFB-DA7217D32733}"/>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726970495"/>
      </p:ext>
    </p:extLst>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ur Team Images">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42913" y="432000"/>
            <a:ext cx="11306175" cy="1387275"/>
          </a:xfrm>
        </p:spPr>
        <p:txBody>
          <a:bodyPr/>
          <a:lstStyle>
            <a:lvl1pPr>
              <a:defRPr/>
            </a:lvl1pPr>
          </a:lstStyle>
          <a:p>
            <a:r>
              <a:rPr lang="en-GB" dirty="0"/>
              <a:t>[Slide title]</a:t>
            </a:r>
          </a:p>
        </p:txBody>
      </p:sp>
      <p:sp>
        <p:nvSpPr>
          <p:cNvPr id="10" name="Picture Placeholder 2"/>
          <p:cNvSpPr>
            <a:spLocks noGrp="1" noChangeAspect="1"/>
          </p:cNvSpPr>
          <p:nvPr>
            <p:ph type="pic" sz="quarter" idx="13"/>
          </p:nvPr>
        </p:nvSpPr>
        <p:spPr>
          <a:xfrm>
            <a:off x="442911" y="2103120"/>
            <a:ext cx="1325880" cy="1325880"/>
          </a:xfrm>
          <a:solidFill>
            <a:srgbClr val="DEDEDE"/>
          </a:solidFill>
        </p:spPr>
        <p:txBody>
          <a:bodyPr anchor="ctr" anchorCtr="0"/>
          <a:lstStyle>
            <a:lvl1pPr algn="ctr">
              <a:defRPr sz="1200" b="0">
                <a:solidFill>
                  <a:schemeClr val="tx1"/>
                </a:solidFill>
              </a:defRPr>
            </a:lvl1pPr>
          </a:lstStyle>
          <a:p>
            <a:r>
              <a:rPr lang="en-GB" dirty="0"/>
              <a:t>Click icon to add picture</a:t>
            </a:r>
          </a:p>
        </p:txBody>
      </p:sp>
      <p:sp>
        <p:nvSpPr>
          <p:cNvPr id="16" name="Picture Placeholder 3"/>
          <p:cNvSpPr>
            <a:spLocks noGrp="1" noChangeAspect="1"/>
          </p:cNvSpPr>
          <p:nvPr>
            <p:ph type="pic" sz="quarter" idx="15"/>
          </p:nvPr>
        </p:nvSpPr>
        <p:spPr>
          <a:xfrm>
            <a:off x="3359638" y="2103120"/>
            <a:ext cx="1325880" cy="1325880"/>
          </a:xfrm>
          <a:solidFill>
            <a:srgbClr val="DEDEDE"/>
          </a:solidFill>
        </p:spPr>
        <p:txBody>
          <a:bodyPr anchor="ctr" anchorCtr="0"/>
          <a:lstStyle>
            <a:lvl1pPr algn="ctr">
              <a:defRPr sz="1200" b="0">
                <a:solidFill>
                  <a:schemeClr val="tx1"/>
                </a:solidFill>
              </a:defRPr>
            </a:lvl1pPr>
          </a:lstStyle>
          <a:p>
            <a:r>
              <a:rPr lang="en-GB" dirty="0"/>
              <a:t>Click icon to add picture</a:t>
            </a:r>
          </a:p>
        </p:txBody>
      </p:sp>
      <p:sp>
        <p:nvSpPr>
          <p:cNvPr id="18" name="Picture Placeholder 4"/>
          <p:cNvSpPr>
            <a:spLocks noGrp="1" noChangeAspect="1"/>
          </p:cNvSpPr>
          <p:nvPr>
            <p:ph type="pic" sz="quarter" idx="17"/>
          </p:nvPr>
        </p:nvSpPr>
        <p:spPr>
          <a:xfrm>
            <a:off x="6276363" y="2103120"/>
            <a:ext cx="1325880" cy="1325880"/>
          </a:xfrm>
          <a:solidFill>
            <a:srgbClr val="DEDEDE"/>
          </a:solidFill>
        </p:spPr>
        <p:txBody>
          <a:bodyPr anchor="ctr" anchorCtr="0"/>
          <a:lstStyle>
            <a:lvl1pPr algn="ctr">
              <a:defRPr sz="1200" b="0">
                <a:solidFill>
                  <a:schemeClr val="tx1"/>
                </a:solidFill>
              </a:defRPr>
            </a:lvl1pPr>
          </a:lstStyle>
          <a:p>
            <a:r>
              <a:rPr lang="en-GB" dirty="0"/>
              <a:t>Click icon to add picture</a:t>
            </a:r>
          </a:p>
        </p:txBody>
      </p:sp>
      <p:sp>
        <p:nvSpPr>
          <p:cNvPr id="14" name="Picture Placeholder 5"/>
          <p:cNvSpPr>
            <a:spLocks noGrp="1" noChangeAspect="1"/>
          </p:cNvSpPr>
          <p:nvPr>
            <p:ph type="pic" sz="quarter" idx="19"/>
          </p:nvPr>
        </p:nvSpPr>
        <p:spPr>
          <a:xfrm>
            <a:off x="9193088" y="2103120"/>
            <a:ext cx="1325880" cy="1325880"/>
          </a:xfrm>
          <a:solidFill>
            <a:srgbClr val="DEDEDE"/>
          </a:solidFill>
        </p:spPr>
        <p:txBody>
          <a:bodyPr anchor="ctr" anchorCtr="0"/>
          <a:lstStyle>
            <a:lvl1pPr algn="ctr">
              <a:defRPr sz="1200" b="0">
                <a:solidFill>
                  <a:schemeClr val="tx1"/>
                </a:solidFill>
              </a:defRPr>
            </a:lvl1pPr>
          </a:lstStyle>
          <a:p>
            <a:r>
              <a:rPr lang="en-GB" dirty="0"/>
              <a:t>Click icon to add picture</a:t>
            </a:r>
          </a:p>
        </p:txBody>
      </p:sp>
      <p:sp>
        <p:nvSpPr>
          <p:cNvPr id="30" name="Content Placeholder 2">
            <a:extLst>
              <a:ext uri="{FF2B5EF4-FFF2-40B4-BE49-F238E27FC236}">
                <a16:creationId xmlns:a16="http://schemas.microsoft.com/office/drawing/2014/main" id="{A7BDE18C-B6F5-4F07-92F2-88EB0F06DA80}"/>
              </a:ext>
            </a:extLst>
          </p:cNvPr>
          <p:cNvSpPr>
            <a:spLocks noGrp="1"/>
          </p:cNvSpPr>
          <p:nvPr>
            <p:ph sz="quarter" idx="22"/>
          </p:nvPr>
        </p:nvSpPr>
        <p:spPr>
          <a:xfrm>
            <a:off x="447233"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31" name="Content Placeholder 3">
            <a:extLst>
              <a:ext uri="{FF2B5EF4-FFF2-40B4-BE49-F238E27FC236}">
                <a16:creationId xmlns:a16="http://schemas.microsoft.com/office/drawing/2014/main" id="{EAB83E31-ADC6-4472-8BCC-A5123751071B}"/>
              </a:ext>
            </a:extLst>
          </p:cNvPr>
          <p:cNvSpPr>
            <a:spLocks noGrp="1"/>
          </p:cNvSpPr>
          <p:nvPr>
            <p:ph sz="quarter" idx="23"/>
          </p:nvPr>
        </p:nvSpPr>
        <p:spPr>
          <a:xfrm>
            <a:off x="3359638"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32" name="Content Placeholder 4">
            <a:extLst>
              <a:ext uri="{FF2B5EF4-FFF2-40B4-BE49-F238E27FC236}">
                <a16:creationId xmlns:a16="http://schemas.microsoft.com/office/drawing/2014/main" id="{2C9889D5-4B26-4E63-BD3D-E58AF8BFA96E}"/>
              </a:ext>
            </a:extLst>
          </p:cNvPr>
          <p:cNvSpPr>
            <a:spLocks noGrp="1"/>
          </p:cNvSpPr>
          <p:nvPr>
            <p:ph sz="quarter" idx="24"/>
          </p:nvPr>
        </p:nvSpPr>
        <p:spPr>
          <a:xfrm>
            <a:off x="6276363"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33" name="Content Placeholder 5">
            <a:extLst>
              <a:ext uri="{FF2B5EF4-FFF2-40B4-BE49-F238E27FC236}">
                <a16:creationId xmlns:a16="http://schemas.microsoft.com/office/drawing/2014/main" id="{D4154D0B-36B2-465C-8CF8-5F641F04607D}"/>
              </a:ext>
            </a:extLst>
          </p:cNvPr>
          <p:cNvSpPr>
            <a:spLocks noGrp="1"/>
          </p:cNvSpPr>
          <p:nvPr>
            <p:ph sz="quarter" idx="25"/>
          </p:nvPr>
        </p:nvSpPr>
        <p:spPr>
          <a:xfrm>
            <a:off x="9193088"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23" name="Presentation Footer">
            <a:extLst>
              <a:ext uri="{FF2B5EF4-FFF2-40B4-BE49-F238E27FC236}">
                <a16:creationId xmlns:a16="http://schemas.microsoft.com/office/drawing/2014/main" id="{8DCF3834-7D5F-40E8-8AF6-4F88731AE168}"/>
              </a:ext>
            </a:extLst>
          </p:cNvPr>
          <p:cNvSpPr>
            <a:spLocks noGrp="1"/>
          </p:cNvSpPr>
          <p:nvPr>
            <p:ph type="ftr" sz="quarter" idx="21"/>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24" name="Date">
            <a:extLst>
              <a:ext uri="{FF2B5EF4-FFF2-40B4-BE49-F238E27FC236}">
                <a16:creationId xmlns:a16="http://schemas.microsoft.com/office/drawing/2014/main" id="{29A7CEAD-580B-4DE6-A2E0-E3DAE79DE6F0}"/>
              </a:ext>
            </a:extLst>
          </p:cNvPr>
          <p:cNvSpPr>
            <a:spLocks noGrp="1"/>
          </p:cNvSpPr>
          <p:nvPr>
            <p:ph type="dt" sz="half" idx="12"/>
          </p:nvPr>
        </p:nvSpPr>
        <p:spPr>
          <a:xfrm>
            <a:off x="9984296" y="6355080"/>
            <a:ext cx="1764792" cy="137160"/>
          </a:xfrm>
        </p:spPr>
        <p:txBody>
          <a:bodyPr/>
          <a:lstStyle/>
          <a:p>
            <a:r>
              <a:rPr lang="en-GB" dirty="0"/>
              <a:t>October 2019</a:t>
            </a:r>
          </a:p>
        </p:txBody>
      </p:sp>
      <p:sp>
        <p:nvSpPr>
          <p:cNvPr id="25" name="Slide Number">
            <a:extLst>
              <a:ext uri="{FF2B5EF4-FFF2-40B4-BE49-F238E27FC236}">
                <a16:creationId xmlns:a16="http://schemas.microsoft.com/office/drawing/2014/main" id="{9F5E421A-2098-44B9-874B-993CE3B5FAB2}"/>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3532200888"/>
      </p:ext>
    </p:extLst>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Team Images - Subtitle">
    <p:spTree>
      <p:nvGrpSpPr>
        <p:cNvPr id="1" name=""/>
        <p:cNvGrpSpPr/>
        <p:nvPr/>
      </p:nvGrpSpPr>
      <p:grpSpPr>
        <a:xfrm>
          <a:off x="0" y="0"/>
          <a:ext cx="0" cy="0"/>
          <a:chOff x="0" y="0"/>
          <a:chExt cx="0" cy="0"/>
        </a:xfrm>
      </p:grpSpPr>
      <p:sp>
        <p:nvSpPr>
          <p:cNvPr id="21" name="Title 1"/>
          <p:cNvSpPr>
            <a:spLocks noGrp="1"/>
          </p:cNvSpPr>
          <p:nvPr>
            <p:ph type="title" hasCustomPrompt="1"/>
          </p:nvPr>
        </p:nvSpPr>
        <p:spPr>
          <a:xfrm>
            <a:off x="442913" y="430514"/>
            <a:ext cx="11306175" cy="502920"/>
          </a:xfrm>
        </p:spPr>
        <p:txBody>
          <a:bodyPr/>
          <a:lstStyle>
            <a:lvl1pPr>
              <a:defRPr/>
            </a:lvl1pPr>
          </a:lstStyle>
          <a:p>
            <a:r>
              <a:rPr lang="en-GB" dirty="0"/>
              <a:t>[Slide title]</a:t>
            </a:r>
          </a:p>
        </p:txBody>
      </p:sp>
      <p:sp>
        <p:nvSpPr>
          <p:cNvPr id="20" name="Subtitle 2">
            <a:extLst>
              <a:ext uri="{FF2B5EF4-FFF2-40B4-BE49-F238E27FC236}">
                <a16:creationId xmlns:a16="http://schemas.microsoft.com/office/drawing/2014/main" id="{5194D818-D8E8-5342-BDE8-319BC1FCE4A9}"/>
              </a:ext>
            </a:extLst>
          </p:cNvPr>
          <p:cNvSpPr>
            <a:spLocks noGrp="1"/>
          </p:cNvSpPr>
          <p:nvPr>
            <p:ph type="subTitle" idx="2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en-GB" dirty="0"/>
              <a:t>[Optional slide subtitle]</a:t>
            </a:r>
          </a:p>
        </p:txBody>
      </p:sp>
      <p:sp>
        <p:nvSpPr>
          <p:cNvPr id="28" name="Picture Placeholder 2">
            <a:extLst>
              <a:ext uri="{FF2B5EF4-FFF2-40B4-BE49-F238E27FC236}">
                <a16:creationId xmlns:a16="http://schemas.microsoft.com/office/drawing/2014/main" id="{136A12B2-03B5-4BC2-942B-CDF222899B39}"/>
              </a:ext>
            </a:extLst>
          </p:cNvPr>
          <p:cNvSpPr>
            <a:spLocks noGrp="1" noChangeAspect="1"/>
          </p:cNvSpPr>
          <p:nvPr>
            <p:ph type="pic" sz="quarter" idx="13"/>
          </p:nvPr>
        </p:nvSpPr>
        <p:spPr>
          <a:xfrm>
            <a:off x="442911" y="2103120"/>
            <a:ext cx="1325880" cy="1325880"/>
          </a:xfrm>
          <a:solidFill>
            <a:srgbClr val="DEDEDE"/>
          </a:solidFill>
        </p:spPr>
        <p:txBody>
          <a:bodyPr anchor="ctr" anchorCtr="0"/>
          <a:lstStyle>
            <a:lvl1pPr algn="ctr">
              <a:defRPr sz="1200" b="0">
                <a:solidFill>
                  <a:schemeClr val="tx1"/>
                </a:solidFill>
              </a:defRPr>
            </a:lvl1pPr>
          </a:lstStyle>
          <a:p>
            <a:r>
              <a:rPr lang="en-GB" dirty="0"/>
              <a:t>Click icon to add picture</a:t>
            </a:r>
          </a:p>
        </p:txBody>
      </p:sp>
      <p:sp>
        <p:nvSpPr>
          <p:cNvPr id="29" name="Picture Placeholder 3">
            <a:extLst>
              <a:ext uri="{FF2B5EF4-FFF2-40B4-BE49-F238E27FC236}">
                <a16:creationId xmlns:a16="http://schemas.microsoft.com/office/drawing/2014/main" id="{19698F39-9E08-4628-9EAA-9DFB91AB41F4}"/>
              </a:ext>
            </a:extLst>
          </p:cNvPr>
          <p:cNvSpPr>
            <a:spLocks noGrp="1" noChangeAspect="1"/>
          </p:cNvSpPr>
          <p:nvPr>
            <p:ph type="pic" sz="quarter" idx="15"/>
          </p:nvPr>
        </p:nvSpPr>
        <p:spPr>
          <a:xfrm>
            <a:off x="3359638" y="2103120"/>
            <a:ext cx="1325880" cy="1325880"/>
          </a:xfrm>
          <a:solidFill>
            <a:srgbClr val="DEDEDE"/>
          </a:solidFill>
        </p:spPr>
        <p:txBody>
          <a:bodyPr anchor="ctr" anchorCtr="0"/>
          <a:lstStyle>
            <a:lvl1pPr algn="ctr">
              <a:defRPr sz="1200" b="0">
                <a:solidFill>
                  <a:schemeClr val="tx1"/>
                </a:solidFill>
              </a:defRPr>
            </a:lvl1pPr>
          </a:lstStyle>
          <a:p>
            <a:r>
              <a:rPr lang="en-GB" dirty="0"/>
              <a:t>Click icon to add picture</a:t>
            </a:r>
          </a:p>
        </p:txBody>
      </p:sp>
      <p:sp>
        <p:nvSpPr>
          <p:cNvPr id="30" name="Picture Placeholder 4">
            <a:extLst>
              <a:ext uri="{FF2B5EF4-FFF2-40B4-BE49-F238E27FC236}">
                <a16:creationId xmlns:a16="http://schemas.microsoft.com/office/drawing/2014/main" id="{19DD7D57-3E24-4739-9180-648AACAD80CD}"/>
              </a:ext>
            </a:extLst>
          </p:cNvPr>
          <p:cNvSpPr>
            <a:spLocks noGrp="1" noChangeAspect="1"/>
          </p:cNvSpPr>
          <p:nvPr>
            <p:ph type="pic" sz="quarter" idx="17"/>
          </p:nvPr>
        </p:nvSpPr>
        <p:spPr>
          <a:xfrm>
            <a:off x="6276363" y="2103120"/>
            <a:ext cx="1325880" cy="1325880"/>
          </a:xfrm>
          <a:solidFill>
            <a:srgbClr val="DEDEDE"/>
          </a:solidFill>
        </p:spPr>
        <p:txBody>
          <a:bodyPr anchor="ctr" anchorCtr="0"/>
          <a:lstStyle>
            <a:lvl1pPr algn="ctr">
              <a:defRPr sz="1200" b="0">
                <a:solidFill>
                  <a:schemeClr val="tx1"/>
                </a:solidFill>
              </a:defRPr>
            </a:lvl1pPr>
          </a:lstStyle>
          <a:p>
            <a:r>
              <a:rPr lang="en-GB" dirty="0"/>
              <a:t>Click icon to add picture</a:t>
            </a:r>
          </a:p>
        </p:txBody>
      </p:sp>
      <p:sp>
        <p:nvSpPr>
          <p:cNvPr id="31" name="Picture Placeholder 5">
            <a:extLst>
              <a:ext uri="{FF2B5EF4-FFF2-40B4-BE49-F238E27FC236}">
                <a16:creationId xmlns:a16="http://schemas.microsoft.com/office/drawing/2014/main" id="{C238DBFC-D359-4AE7-953F-513D1249339E}"/>
              </a:ext>
            </a:extLst>
          </p:cNvPr>
          <p:cNvSpPr>
            <a:spLocks noGrp="1" noChangeAspect="1"/>
          </p:cNvSpPr>
          <p:nvPr>
            <p:ph type="pic" sz="quarter" idx="19"/>
          </p:nvPr>
        </p:nvSpPr>
        <p:spPr>
          <a:xfrm>
            <a:off x="9193088" y="2103120"/>
            <a:ext cx="1325880" cy="1325880"/>
          </a:xfrm>
          <a:solidFill>
            <a:srgbClr val="DEDEDE"/>
          </a:solidFill>
        </p:spPr>
        <p:txBody>
          <a:bodyPr anchor="ctr" anchorCtr="0"/>
          <a:lstStyle>
            <a:lvl1pPr algn="ctr">
              <a:defRPr sz="1200" b="0">
                <a:solidFill>
                  <a:schemeClr val="tx1"/>
                </a:solidFill>
              </a:defRPr>
            </a:lvl1pPr>
          </a:lstStyle>
          <a:p>
            <a:r>
              <a:rPr lang="en-GB" dirty="0"/>
              <a:t>Click icon to add picture</a:t>
            </a:r>
          </a:p>
        </p:txBody>
      </p:sp>
      <p:sp>
        <p:nvSpPr>
          <p:cNvPr id="32" name="Content Placeholder 2">
            <a:extLst>
              <a:ext uri="{FF2B5EF4-FFF2-40B4-BE49-F238E27FC236}">
                <a16:creationId xmlns:a16="http://schemas.microsoft.com/office/drawing/2014/main" id="{F75EAC27-A3D9-42D2-B8B6-307439DE0C9C}"/>
              </a:ext>
            </a:extLst>
          </p:cNvPr>
          <p:cNvSpPr>
            <a:spLocks noGrp="1"/>
          </p:cNvSpPr>
          <p:nvPr>
            <p:ph sz="quarter" idx="22"/>
          </p:nvPr>
        </p:nvSpPr>
        <p:spPr>
          <a:xfrm>
            <a:off x="447233"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33" name="Content Placeholder 3">
            <a:extLst>
              <a:ext uri="{FF2B5EF4-FFF2-40B4-BE49-F238E27FC236}">
                <a16:creationId xmlns:a16="http://schemas.microsoft.com/office/drawing/2014/main" id="{8B897F92-3121-4E86-B159-DB3A78790D25}"/>
              </a:ext>
            </a:extLst>
          </p:cNvPr>
          <p:cNvSpPr>
            <a:spLocks noGrp="1"/>
          </p:cNvSpPr>
          <p:nvPr>
            <p:ph sz="quarter" idx="23"/>
          </p:nvPr>
        </p:nvSpPr>
        <p:spPr>
          <a:xfrm>
            <a:off x="3359638"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34" name="Content Placeholder 4">
            <a:extLst>
              <a:ext uri="{FF2B5EF4-FFF2-40B4-BE49-F238E27FC236}">
                <a16:creationId xmlns:a16="http://schemas.microsoft.com/office/drawing/2014/main" id="{91ECA7E9-EB6F-4C5F-9E75-057DD0429E43}"/>
              </a:ext>
            </a:extLst>
          </p:cNvPr>
          <p:cNvSpPr>
            <a:spLocks noGrp="1"/>
          </p:cNvSpPr>
          <p:nvPr>
            <p:ph sz="quarter" idx="24"/>
          </p:nvPr>
        </p:nvSpPr>
        <p:spPr>
          <a:xfrm>
            <a:off x="6276363"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35" name="Content Placeholder 5">
            <a:extLst>
              <a:ext uri="{FF2B5EF4-FFF2-40B4-BE49-F238E27FC236}">
                <a16:creationId xmlns:a16="http://schemas.microsoft.com/office/drawing/2014/main" id="{364D15F8-8EEC-45CD-98E7-4DEE5949D11A}"/>
              </a:ext>
            </a:extLst>
          </p:cNvPr>
          <p:cNvSpPr>
            <a:spLocks noGrp="1"/>
          </p:cNvSpPr>
          <p:nvPr>
            <p:ph sz="quarter" idx="25"/>
          </p:nvPr>
        </p:nvSpPr>
        <p:spPr>
          <a:xfrm>
            <a:off x="9193088"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25" name="Presentation Footer">
            <a:extLst>
              <a:ext uri="{FF2B5EF4-FFF2-40B4-BE49-F238E27FC236}">
                <a16:creationId xmlns:a16="http://schemas.microsoft.com/office/drawing/2014/main" id="{292FBB13-99BA-4730-97DD-6B927BAB2B93}"/>
              </a:ext>
            </a:extLst>
          </p:cNvPr>
          <p:cNvSpPr>
            <a:spLocks noGrp="1"/>
          </p:cNvSpPr>
          <p:nvPr>
            <p:ph type="ftr" sz="quarter" idx="27"/>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26" name="Date">
            <a:extLst>
              <a:ext uri="{FF2B5EF4-FFF2-40B4-BE49-F238E27FC236}">
                <a16:creationId xmlns:a16="http://schemas.microsoft.com/office/drawing/2014/main" id="{2CE8D507-C7DC-4A8C-AC5D-5AA897162AEA}"/>
              </a:ext>
            </a:extLst>
          </p:cNvPr>
          <p:cNvSpPr>
            <a:spLocks noGrp="1"/>
          </p:cNvSpPr>
          <p:nvPr>
            <p:ph type="dt" sz="half" idx="12"/>
          </p:nvPr>
        </p:nvSpPr>
        <p:spPr>
          <a:xfrm>
            <a:off x="9984296" y="6355080"/>
            <a:ext cx="1764792" cy="137160"/>
          </a:xfrm>
        </p:spPr>
        <p:txBody>
          <a:bodyPr/>
          <a:lstStyle/>
          <a:p>
            <a:r>
              <a:rPr lang="en-GB" dirty="0"/>
              <a:t>October 2019</a:t>
            </a:r>
          </a:p>
        </p:txBody>
      </p:sp>
      <p:sp>
        <p:nvSpPr>
          <p:cNvPr id="27" name="Slide Number">
            <a:extLst>
              <a:ext uri="{FF2B5EF4-FFF2-40B4-BE49-F238E27FC236}">
                <a16:creationId xmlns:a16="http://schemas.microsoft.com/office/drawing/2014/main" id="{C5452FF6-710C-4162-87A0-D32E3D9ED22F}"/>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1512142920"/>
      </p:ext>
    </p:extLst>
  </p:cSld>
  <p:clrMapOvr>
    <a:masterClrMapping/>
  </p:clrMapOvr>
  <p:hf hdr="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Column Chart">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442913" y="432000"/>
            <a:ext cx="11306175" cy="1387275"/>
          </a:xfrm>
        </p:spPr>
        <p:txBody>
          <a:bodyPr/>
          <a:lstStyle>
            <a:lvl1pPr>
              <a:defRPr/>
            </a:lvl1pPr>
          </a:lstStyle>
          <a:p>
            <a:r>
              <a:rPr lang="en-GB" dirty="0"/>
              <a:t>[Slide title]</a:t>
            </a:r>
          </a:p>
        </p:txBody>
      </p:sp>
      <p:sp>
        <p:nvSpPr>
          <p:cNvPr id="3" name="Content Placeholder 2"/>
          <p:cNvSpPr>
            <a:spLocks noGrp="1"/>
          </p:cNvSpPr>
          <p:nvPr>
            <p:ph idx="1"/>
          </p:nvPr>
        </p:nvSpPr>
        <p:spPr>
          <a:xfrm>
            <a:off x="442914" y="2103438"/>
            <a:ext cx="3529012" cy="4068762"/>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9" name="Chart Placeholder 2"/>
          <p:cNvSpPr>
            <a:spLocks noGrp="1"/>
          </p:cNvSpPr>
          <p:nvPr>
            <p:ph type="chart" sz="quarter" idx="13"/>
          </p:nvPr>
        </p:nvSpPr>
        <p:spPr>
          <a:xfrm>
            <a:off x="5600701" y="1428750"/>
            <a:ext cx="6148387" cy="4743450"/>
          </a:xfrm>
        </p:spPr>
        <p:txBody>
          <a:bodyPr anchor="ctr" anchorCtr="0"/>
          <a:lstStyle>
            <a:lvl1pPr algn="ctr">
              <a:defRPr sz="1200" b="0">
                <a:solidFill>
                  <a:schemeClr val="tx1"/>
                </a:solidFill>
              </a:defRPr>
            </a:lvl1pPr>
          </a:lstStyle>
          <a:p>
            <a:r>
              <a:rPr lang="en-GB" dirty="0"/>
              <a:t>Click icon to add chart</a:t>
            </a:r>
          </a:p>
        </p:txBody>
      </p:sp>
      <p:sp>
        <p:nvSpPr>
          <p:cNvPr id="12" name="Presentation Footer">
            <a:extLst>
              <a:ext uri="{FF2B5EF4-FFF2-40B4-BE49-F238E27FC236}">
                <a16:creationId xmlns:a16="http://schemas.microsoft.com/office/drawing/2014/main" id="{B3707D2C-7DF3-4EFE-9DD4-E8C7AA8B5452}"/>
              </a:ext>
            </a:extLst>
          </p:cNvPr>
          <p:cNvSpPr>
            <a:spLocks noGrp="1"/>
          </p:cNvSpPr>
          <p:nvPr>
            <p:ph type="ftr" sz="quarter" idx="14"/>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13" name="Date">
            <a:extLst>
              <a:ext uri="{FF2B5EF4-FFF2-40B4-BE49-F238E27FC236}">
                <a16:creationId xmlns:a16="http://schemas.microsoft.com/office/drawing/2014/main" id="{83D88E3C-7EF7-4B3C-9713-6E89C69AC6B9}"/>
              </a:ext>
            </a:extLst>
          </p:cNvPr>
          <p:cNvSpPr>
            <a:spLocks noGrp="1"/>
          </p:cNvSpPr>
          <p:nvPr>
            <p:ph type="dt" sz="half" idx="12"/>
          </p:nvPr>
        </p:nvSpPr>
        <p:spPr>
          <a:xfrm>
            <a:off x="9984296" y="6355080"/>
            <a:ext cx="1764792" cy="137160"/>
          </a:xfrm>
        </p:spPr>
        <p:txBody>
          <a:bodyPr/>
          <a:lstStyle/>
          <a:p>
            <a:r>
              <a:rPr lang="en-GB" dirty="0"/>
              <a:t>October 2019</a:t>
            </a:r>
          </a:p>
        </p:txBody>
      </p:sp>
      <p:sp>
        <p:nvSpPr>
          <p:cNvPr id="14" name="Slide Number">
            <a:extLst>
              <a:ext uri="{FF2B5EF4-FFF2-40B4-BE49-F238E27FC236}">
                <a16:creationId xmlns:a16="http://schemas.microsoft.com/office/drawing/2014/main" id="{10842AC8-8412-4D65-BC9D-953648FAE48A}"/>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1034817547"/>
      </p:ext>
    </p:extLst>
  </p:cSld>
  <p:clrMapOvr>
    <a:masterClrMapping/>
  </p:clrMapOvr>
  <p:hf hdr="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ne Column Chart - Subtitle">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442913" y="430514"/>
            <a:ext cx="11306175" cy="502920"/>
          </a:xfrm>
        </p:spPr>
        <p:txBody>
          <a:bodyPr/>
          <a:lstStyle>
            <a:lvl1pPr>
              <a:defRPr/>
            </a:lvl1pPr>
          </a:lstStyle>
          <a:p>
            <a:r>
              <a:rPr lang="en-GB" dirty="0"/>
              <a:t>[Slide title]</a:t>
            </a:r>
          </a:p>
        </p:txBody>
      </p:sp>
      <p:sp>
        <p:nvSpPr>
          <p:cNvPr id="7" name="Subtitle 2">
            <a:extLst>
              <a:ext uri="{FF2B5EF4-FFF2-40B4-BE49-F238E27FC236}">
                <a16:creationId xmlns:a16="http://schemas.microsoft.com/office/drawing/2014/main" id="{E168D6DA-542B-6F48-A3F4-9AAC02852C7A}"/>
              </a:ext>
            </a:extLst>
          </p:cNvPr>
          <p:cNvSpPr>
            <a:spLocks noGrp="1"/>
          </p:cNvSpPr>
          <p:nvPr>
            <p:ph type="subTitle" idx="1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en-GB" dirty="0"/>
              <a:t>[Optional slide subtitle]</a:t>
            </a:r>
          </a:p>
        </p:txBody>
      </p:sp>
      <p:sp>
        <p:nvSpPr>
          <p:cNvPr id="3" name="Content Placeholder 2"/>
          <p:cNvSpPr>
            <a:spLocks noGrp="1"/>
          </p:cNvSpPr>
          <p:nvPr>
            <p:ph idx="1"/>
          </p:nvPr>
        </p:nvSpPr>
        <p:spPr>
          <a:xfrm>
            <a:off x="442914" y="2103438"/>
            <a:ext cx="3529012" cy="4068762"/>
          </a:xfrm>
        </p:spPr>
        <p:txBody>
          <a:bodyPr/>
          <a:lstStyle>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9" name="Chart Placeholder 2"/>
          <p:cNvSpPr>
            <a:spLocks noGrp="1"/>
          </p:cNvSpPr>
          <p:nvPr>
            <p:ph type="chart" sz="quarter" idx="13"/>
          </p:nvPr>
        </p:nvSpPr>
        <p:spPr>
          <a:xfrm>
            <a:off x="5600701" y="1428750"/>
            <a:ext cx="6148387" cy="4743450"/>
          </a:xfrm>
        </p:spPr>
        <p:txBody>
          <a:bodyPr anchor="ctr" anchorCtr="0"/>
          <a:lstStyle>
            <a:lvl1pPr algn="ctr">
              <a:defRPr sz="1200" b="0">
                <a:solidFill>
                  <a:schemeClr val="tx1"/>
                </a:solidFill>
              </a:defRPr>
            </a:lvl1pPr>
          </a:lstStyle>
          <a:p>
            <a:r>
              <a:rPr lang="en-GB" dirty="0"/>
              <a:t>Click icon to add chart</a:t>
            </a:r>
          </a:p>
        </p:txBody>
      </p:sp>
      <p:sp>
        <p:nvSpPr>
          <p:cNvPr id="14" name="Presentation Footer">
            <a:extLst>
              <a:ext uri="{FF2B5EF4-FFF2-40B4-BE49-F238E27FC236}">
                <a16:creationId xmlns:a16="http://schemas.microsoft.com/office/drawing/2014/main" id="{8D9C67B1-50E6-4DEF-9BFF-7719E52635D4}"/>
              </a:ext>
            </a:extLst>
          </p:cNvPr>
          <p:cNvSpPr>
            <a:spLocks noGrp="1"/>
          </p:cNvSpPr>
          <p:nvPr>
            <p:ph type="ftr" sz="quarter" idx="17"/>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15" name="Date">
            <a:extLst>
              <a:ext uri="{FF2B5EF4-FFF2-40B4-BE49-F238E27FC236}">
                <a16:creationId xmlns:a16="http://schemas.microsoft.com/office/drawing/2014/main" id="{FCC2D15B-C84F-4D88-A2DE-44282445E10F}"/>
              </a:ext>
            </a:extLst>
          </p:cNvPr>
          <p:cNvSpPr>
            <a:spLocks noGrp="1"/>
          </p:cNvSpPr>
          <p:nvPr>
            <p:ph type="dt" sz="half" idx="12"/>
          </p:nvPr>
        </p:nvSpPr>
        <p:spPr>
          <a:xfrm>
            <a:off x="9984296" y="6355080"/>
            <a:ext cx="1764792" cy="137160"/>
          </a:xfrm>
        </p:spPr>
        <p:txBody>
          <a:bodyPr/>
          <a:lstStyle/>
          <a:p>
            <a:r>
              <a:rPr lang="en-GB" dirty="0"/>
              <a:t>October 2019</a:t>
            </a:r>
          </a:p>
        </p:txBody>
      </p:sp>
      <p:sp>
        <p:nvSpPr>
          <p:cNvPr id="16" name="Slide Number">
            <a:extLst>
              <a:ext uri="{FF2B5EF4-FFF2-40B4-BE49-F238E27FC236}">
                <a16:creationId xmlns:a16="http://schemas.microsoft.com/office/drawing/2014/main" id="{34B491E1-3607-4463-BA21-5BF30F965781}"/>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911374972"/>
      </p:ext>
    </p:extLst>
  </p:cSld>
  <p:clrMapOvr>
    <a:masterClrMapping/>
  </p:clrMapOvr>
  <p:hf hdr="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ne Column Chart Dark">
    <p:bg>
      <p:bgPr>
        <a:solidFill>
          <a:srgbClr val="464646"/>
        </a:soli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p:txBody>
          <a:bodyPr/>
          <a:lstStyle>
            <a:lvl1pPr>
              <a:defRPr>
                <a:solidFill>
                  <a:schemeClr val="tx1"/>
                </a:solidFill>
              </a:defRPr>
            </a:lvl1pPr>
          </a:lstStyle>
          <a:p>
            <a:r>
              <a:rPr lang="en-GB" dirty="0"/>
              <a:t>[Slide title]</a:t>
            </a:r>
          </a:p>
        </p:txBody>
      </p:sp>
      <p:sp>
        <p:nvSpPr>
          <p:cNvPr id="3" name="Content Placeholder 2"/>
          <p:cNvSpPr>
            <a:spLocks noGrp="1"/>
          </p:cNvSpPr>
          <p:nvPr>
            <p:ph idx="1"/>
          </p:nvPr>
        </p:nvSpPr>
        <p:spPr>
          <a:xfrm>
            <a:off x="442914" y="2103438"/>
            <a:ext cx="3529012" cy="40687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9" name="Chart Placeholder 2"/>
          <p:cNvSpPr>
            <a:spLocks noGrp="1"/>
          </p:cNvSpPr>
          <p:nvPr>
            <p:ph type="chart" sz="quarter" idx="13"/>
          </p:nvPr>
        </p:nvSpPr>
        <p:spPr>
          <a:xfrm>
            <a:off x="5600701" y="1428750"/>
            <a:ext cx="6148387" cy="4743450"/>
          </a:xfrm>
        </p:spPr>
        <p:txBody>
          <a:bodyPr anchor="ctr" anchorCtr="0"/>
          <a:lstStyle>
            <a:lvl1pPr algn="ctr">
              <a:defRPr sz="1200" b="0">
                <a:solidFill>
                  <a:schemeClr val="tx1"/>
                </a:solidFill>
              </a:defRPr>
            </a:lvl1pPr>
          </a:lstStyle>
          <a:p>
            <a:r>
              <a:rPr lang="en-GB" dirty="0"/>
              <a:t>Click icon to add chart</a:t>
            </a:r>
          </a:p>
        </p:txBody>
      </p:sp>
      <p:sp>
        <p:nvSpPr>
          <p:cNvPr id="8" name="Presentation Footer">
            <a:extLst>
              <a:ext uri="{FF2B5EF4-FFF2-40B4-BE49-F238E27FC236}">
                <a16:creationId xmlns:a16="http://schemas.microsoft.com/office/drawing/2014/main" id="{A2808A79-2905-41A1-B99C-1D393D6CBBBF}"/>
              </a:ext>
            </a:extLst>
          </p:cNvPr>
          <p:cNvSpPr>
            <a:spLocks noGrp="1"/>
          </p:cNvSpPr>
          <p:nvPr>
            <p:ph type="ftr" sz="quarter" idx="14"/>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11" name="Date">
            <a:extLst>
              <a:ext uri="{FF2B5EF4-FFF2-40B4-BE49-F238E27FC236}">
                <a16:creationId xmlns:a16="http://schemas.microsoft.com/office/drawing/2014/main" id="{6423CBA3-567A-4416-8DCF-ACBDBFE4FA84}"/>
              </a:ext>
            </a:extLst>
          </p:cNvPr>
          <p:cNvSpPr>
            <a:spLocks noGrp="1"/>
          </p:cNvSpPr>
          <p:nvPr>
            <p:ph type="dt" sz="half" idx="12"/>
          </p:nvPr>
        </p:nvSpPr>
        <p:spPr>
          <a:xfrm>
            <a:off x="9984296" y="6355080"/>
            <a:ext cx="1764792" cy="137160"/>
          </a:xfrm>
        </p:spPr>
        <p:txBody>
          <a:bodyPr/>
          <a:lstStyle/>
          <a:p>
            <a:r>
              <a:rPr lang="en-GB" dirty="0"/>
              <a:t>October 2019</a:t>
            </a:r>
          </a:p>
        </p:txBody>
      </p:sp>
      <p:sp>
        <p:nvSpPr>
          <p:cNvPr id="12" name="Slide Number">
            <a:extLst>
              <a:ext uri="{FF2B5EF4-FFF2-40B4-BE49-F238E27FC236}">
                <a16:creationId xmlns:a16="http://schemas.microsoft.com/office/drawing/2014/main" id="{9B4165E1-39E1-4A48-8ED6-9C3A96357709}"/>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3581681609"/>
      </p:ext>
    </p:extLst>
  </p:cSld>
  <p:clrMapOvr>
    <a:overrideClrMapping bg1="dk1" tx1="lt1" bg2="dk2" tx2="lt2" accent1="accent1" accent2="accent2" accent3="accent3" accent4="accent4" accent5="accent5" accent6="accent6" hlink="hlink" folHlink="folHlink"/>
  </p:clrMapOvr>
  <p:hf hdr="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GB" dirty="0"/>
              <a:t>[Slide title]</a:t>
            </a:r>
          </a:p>
        </p:txBody>
      </p:sp>
      <p:sp>
        <p:nvSpPr>
          <p:cNvPr id="9" name="Presentation Footer">
            <a:extLst>
              <a:ext uri="{FF2B5EF4-FFF2-40B4-BE49-F238E27FC236}">
                <a16:creationId xmlns:a16="http://schemas.microsoft.com/office/drawing/2014/main" id="{F2288642-D6A8-4716-B5EF-36D68817E020}"/>
              </a:ext>
            </a:extLst>
          </p:cNvPr>
          <p:cNvSpPr>
            <a:spLocks noGrp="1"/>
          </p:cNvSpPr>
          <p:nvPr>
            <p:ph type="ftr" sz="quarter" idx="13"/>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10" name="Date">
            <a:extLst>
              <a:ext uri="{FF2B5EF4-FFF2-40B4-BE49-F238E27FC236}">
                <a16:creationId xmlns:a16="http://schemas.microsoft.com/office/drawing/2014/main" id="{76E9A6AC-3A56-4D69-B8B6-5E24CE0B75A8}"/>
              </a:ext>
            </a:extLst>
          </p:cNvPr>
          <p:cNvSpPr>
            <a:spLocks noGrp="1"/>
          </p:cNvSpPr>
          <p:nvPr>
            <p:ph type="dt" sz="half" idx="12"/>
          </p:nvPr>
        </p:nvSpPr>
        <p:spPr>
          <a:xfrm>
            <a:off x="9984296" y="6355080"/>
            <a:ext cx="1764792" cy="137160"/>
          </a:xfrm>
        </p:spPr>
        <p:txBody>
          <a:bodyPr/>
          <a:lstStyle/>
          <a:p>
            <a:r>
              <a:rPr lang="en-GB" dirty="0"/>
              <a:t>October 2019</a:t>
            </a:r>
          </a:p>
        </p:txBody>
      </p:sp>
      <p:sp>
        <p:nvSpPr>
          <p:cNvPr id="11" name="Slide Number">
            <a:extLst>
              <a:ext uri="{FF2B5EF4-FFF2-40B4-BE49-F238E27FC236}">
                <a16:creationId xmlns:a16="http://schemas.microsoft.com/office/drawing/2014/main" id="{AAC6746E-625A-44F1-923D-85D1DDF84168}"/>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1531588365"/>
      </p:ext>
    </p:extLst>
  </p:cSld>
  <p:clrMapOvr>
    <a:masterClrMapping/>
  </p:clrMapOvr>
  <p:hf hdr="0"/>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Presentation Footer">
            <a:extLst>
              <a:ext uri="{FF2B5EF4-FFF2-40B4-BE49-F238E27FC236}">
                <a16:creationId xmlns:a16="http://schemas.microsoft.com/office/drawing/2014/main" id="{99A7B0C4-BC7D-457C-B648-F1FE808CD662}"/>
              </a:ext>
            </a:extLst>
          </p:cNvPr>
          <p:cNvSpPr>
            <a:spLocks noGrp="1"/>
          </p:cNvSpPr>
          <p:nvPr>
            <p:ph type="ftr" sz="quarter" idx="13"/>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9" name="Date">
            <a:extLst>
              <a:ext uri="{FF2B5EF4-FFF2-40B4-BE49-F238E27FC236}">
                <a16:creationId xmlns:a16="http://schemas.microsoft.com/office/drawing/2014/main" id="{CD72F5B7-8C3E-4398-BD4E-B469E5219816}"/>
              </a:ext>
            </a:extLst>
          </p:cNvPr>
          <p:cNvSpPr>
            <a:spLocks noGrp="1"/>
          </p:cNvSpPr>
          <p:nvPr>
            <p:ph type="dt" sz="half" idx="12"/>
          </p:nvPr>
        </p:nvSpPr>
        <p:spPr>
          <a:xfrm>
            <a:off x="9984296" y="6355080"/>
            <a:ext cx="1764792" cy="137160"/>
          </a:xfrm>
        </p:spPr>
        <p:txBody>
          <a:bodyPr/>
          <a:lstStyle/>
          <a:p>
            <a:r>
              <a:rPr lang="en-GB" dirty="0"/>
              <a:t>October 2019</a:t>
            </a:r>
          </a:p>
        </p:txBody>
      </p:sp>
      <p:sp>
        <p:nvSpPr>
          <p:cNvPr id="10" name="Slide Number">
            <a:extLst>
              <a:ext uri="{FF2B5EF4-FFF2-40B4-BE49-F238E27FC236}">
                <a16:creationId xmlns:a16="http://schemas.microsoft.com/office/drawing/2014/main" id="{74363D4C-937A-4BA3-973F-C587E7E9FF03}"/>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3079579716"/>
      </p:ext>
    </p:extLst>
  </p:cSld>
  <p:clrMapOvr>
    <a:masterClrMapping/>
  </p:clrMapOvr>
  <p:hf hdr="0"/>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44202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fographic and Chart">
    <p:spTree>
      <p:nvGrpSpPr>
        <p:cNvPr id="1" name=""/>
        <p:cNvGrpSpPr/>
        <p:nvPr/>
      </p:nvGrpSpPr>
      <p:grpSpPr>
        <a:xfrm>
          <a:off x="0" y="0"/>
          <a:ext cx="0" cy="0"/>
          <a:chOff x="0" y="0"/>
          <a:chExt cx="0" cy="0"/>
        </a:xfrm>
      </p:grpSpPr>
      <p:sp>
        <p:nvSpPr>
          <p:cNvPr id="5" name="Title 1"/>
          <p:cNvSpPr>
            <a:spLocks noGrp="1"/>
          </p:cNvSpPr>
          <p:nvPr>
            <p:ph type="title" hasCustomPrompt="1"/>
          </p:nvPr>
        </p:nvSpPr>
        <p:spPr/>
        <p:txBody>
          <a:bodyPr/>
          <a:lstStyle>
            <a:lvl1pPr>
              <a:defRPr/>
            </a:lvl1pPr>
          </a:lstStyle>
          <a:p>
            <a:r>
              <a:rPr lang="en-GB" dirty="0"/>
              <a:t>[Slide title]</a:t>
            </a:r>
          </a:p>
        </p:txBody>
      </p:sp>
      <p:sp>
        <p:nvSpPr>
          <p:cNvPr id="8" name="Rectangle 7"/>
          <p:cNvSpPr/>
          <p:nvPr/>
        </p:nvSpPr>
        <p:spPr bwMode="hidden">
          <a:xfrm>
            <a:off x="0" y="2103438"/>
            <a:ext cx="3971925" cy="4068762"/>
          </a:xfrm>
          <a:prstGeom prst="rect">
            <a:avLst/>
          </a:prstGeom>
          <a:solidFill>
            <a:srgbClr val="D04A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4" hasCustomPrompt="1"/>
          </p:nvPr>
        </p:nvSpPr>
        <p:spPr>
          <a:xfrm>
            <a:off x="360370" y="2377440"/>
            <a:ext cx="3611880" cy="1737360"/>
          </a:xfrm>
        </p:spPr>
        <p:txBody>
          <a:bodyPr tIns="0" bIns="0" anchor="t" anchorCtr="0"/>
          <a:lstStyle>
            <a:lvl1pPr>
              <a:lnSpc>
                <a:spcPct val="80000"/>
              </a:lnSpc>
              <a:spcBef>
                <a:spcPts val="0"/>
              </a:spcBef>
              <a:spcAft>
                <a:spcPts val="0"/>
              </a:spcAft>
              <a:defRPr sz="13600" b="1" spc="-100" baseline="0">
                <a:solidFill>
                  <a:schemeClr val="bg1"/>
                </a:solidFill>
              </a:defRPr>
            </a:lvl1pPr>
          </a:lstStyle>
          <a:p>
            <a:pPr lvl="0"/>
            <a:r>
              <a:rPr lang="en-GB" dirty="0"/>
              <a:t>00%</a:t>
            </a:r>
          </a:p>
        </p:txBody>
      </p:sp>
      <p:sp>
        <p:nvSpPr>
          <p:cNvPr id="3" name="Content Placeholder 2"/>
          <p:cNvSpPr>
            <a:spLocks noGrp="1"/>
          </p:cNvSpPr>
          <p:nvPr>
            <p:ph idx="1"/>
          </p:nvPr>
        </p:nvSpPr>
        <p:spPr>
          <a:xfrm>
            <a:off x="442914" y="3931920"/>
            <a:ext cx="3328986" cy="2061784"/>
          </a:xfrm>
        </p:spPr>
        <p:txBody>
          <a:bodyPr/>
          <a:lstStyle>
            <a:lvl1pPr>
              <a:lnSpc>
                <a:spcPct val="100000"/>
              </a:lnSpc>
              <a:spcBef>
                <a:spcPts val="0"/>
              </a:spcBef>
              <a:spcAft>
                <a:spcPts val="0"/>
              </a:spcAft>
              <a:defRPr sz="1600" b="0">
                <a:solidFill>
                  <a:schemeClr val="bg1"/>
                </a:solidFill>
              </a:defRPr>
            </a:lvl1pPr>
            <a:lvl2pPr marL="182880" indent="-182880">
              <a:lnSpc>
                <a:spcPct val="100000"/>
              </a:lnSpc>
              <a:spcBef>
                <a:spcPts val="0"/>
              </a:spcBef>
              <a:spcAft>
                <a:spcPts val="0"/>
              </a:spcAft>
              <a:buFont typeface="Arial" panose="020B0604020202020204" pitchFamily="34" charset="0"/>
              <a:buChar char="•"/>
              <a:defRPr b="0">
                <a:solidFill>
                  <a:schemeClr val="bg1"/>
                </a:solidFill>
              </a:defRPr>
            </a:lvl2pPr>
            <a:lvl3pPr marL="365760" indent="-182880">
              <a:lnSpc>
                <a:spcPct val="100000"/>
              </a:lnSpc>
              <a:spcBef>
                <a:spcPts val="0"/>
              </a:spcBef>
              <a:spcAft>
                <a:spcPts val="0"/>
              </a:spcAft>
              <a:buFont typeface="Arial" panose="020B0604020202020204" pitchFamily="34" charset="0"/>
              <a:buChar char="–"/>
              <a:defRPr b="0">
                <a:solidFill>
                  <a:schemeClr val="bg1"/>
                </a:solidFill>
              </a:defRPr>
            </a:lvl3pPr>
            <a:lvl4pPr marL="548640" indent="-182880">
              <a:lnSpc>
                <a:spcPct val="100000"/>
              </a:lnSpc>
              <a:spcBef>
                <a:spcPts val="0"/>
              </a:spcBef>
              <a:spcAft>
                <a:spcPts val="0"/>
              </a:spcAft>
              <a:buFont typeface="Arial" panose="020B0604020202020204" pitchFamily="34" charset="0"/>
              <a:buChar char="•"/>
              <a:defRPr b="0">
                <a:solidFill>
                  <a:schemeClr val="bg1"/>
                </a:solidFill>
              </a:defRPr>
            </a:lvl4pPr>
            <a:lvl5pPr marL="731520" indent="-182880">
              <a:lnSpc>
                <a:spcPct val="100000"/>
              </a:lnSpc>
              <a:spcBef>
                <a:spcPts val="0"/>
              </a:spcBef>
              <a:spcAft>
                <a:spcPts val="0"/>
              </a:spcAft>
              <a:buFont typeface="Arial" panose="020B0604020202020204" pitchFamily="34" charset="0"/>
              <a:buChar char="–"/>
              <a:defRPr b="0">
                <a:solidFill>
                  <a:schemeClr val="bg1"/>
                </a:solidFill>
              </a:defRPr>
            </a:lvl5pPr>
            <a:lvl6pPr marL="914400" indent="-182880">
              <a:spcBef>
                <a:spcPts val="0"/>
              </a:spcBef>
              <a:buFont typeface="Arial" panose="020B0604020202020204" pitchFamily="34" charset="0"/>
              <a:buChar char="•"/>
              <a:defRPr>
                <a:solidFill>
                  <a:schemeClr val="bg1"/>
                </a:solidFill>
              </a:defRPr>
            </a:lvl6pPr>
            <a:lvl7pPr marL="1097280" indent="-182880">
              <a:spcBef>
                <a:spcPts val="0"/>
              </a:spcBef>
              <a:buFont typeface="Arial" panose="020B0604020202020204" pitchFamily="34" charset="0"/>
              <a:buChar char="–"/>
              <a:defRPr>
                <a:solidFill>
                  <a:schemeClr val="bg1"/>
                </a:solidFill>
              </a:defRPr>
            </a:lvl7pPr>
            <a:lvl8pPr marL="1280160" indent="-182880">
              <a:spcBef>
                <a:spcPts val="0"/>
              </a:spcBef>
              <a:buFont typeface="Arial" panose="020B0604020202020204" pitchFamily="34" charset="0"/>
              <a:buChar char="•"/>
              <a:defRPr>
                <a:solidFill>
                  <a:schemeClr val="bg1"/>
                </a:solidFill>
              </a:defRPr>
            </a:lvl8pPr>
            <a:lvl9pPr marL="1463040" indent="-182880">
              <a:spcBef>
                <a:spcPts val="0"/>
              </a:spcBef>
              <a:buFont typeface="Arial" panose="020B0604020202020204" pitchFamily="34" charset="0"/>
              <a:buChar char="–"/>
              <a:defRPr>
                <a:solidFill>
                  <a:schemeClr val="bg1"/>
                </a:solidFill>
              </a:defRPr>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Chart Placeholder 8"/>
          <p:cNvSpPr>
            <a:spLocks noGrp="1"/>
          </p:cNvSpPr>
          <p:nvPr>
            <p:ph type="chart" sz="quarter" idx="13"/>
          </p:nvPr>
        </p:nvSpPr>
        <p:spPr>
          <a:xfrm>
            <a:off x="4327525" y="2095500"/>
            <a:ext cx="7421563" cy="4076699"/>
          </a:xfrm>
        </p:spPr>
        <p:txBody>
          <a:bodyPr anchor="ctr" anchorCtr="0"/>
          <a:lstStyle>
            <a:lvl1pPr algn="ctr">
              <a:defRPr sz="1200" b="0">
                <a:solidFill>
                  <a:schemeClr val="tx1"/>
                </a:solidFill>
              </a:defRPr>
            </a:lvl1pPr>
          </a:lstStyle>
          <a:p>
            <a:r>
              <a:rPr lang="en-GB" dirty="0"/>
              <a:t>Click icon to add chart</a:t>
            </a:r>
          </a:p>
        </p:txBody>
      </p:sp>
      <p:sp>
        <p:nvSpPr>
          <p:cNvPr id="14" name="Presentation Footer">
            <a:extLst>
              <a:ext uri="{FF2B5EF4-FFF2-40B4-BE49-F238E27FC236}">
                <a16:creationId xmlns:a16="http://schemas.microsoft.com/office/drawing/2014/main" id="{22E99923-0EF3-4147-8318-0DCE770AA4F3}"/>
              </a:ext>
            </a:extLst>
          </p:cNvPr>
          <p:cNvSpPr>
            <a:spLocks noGrp="1"/>
          </p:cNvSpPr>
          <p:nvPr>
            <p:ph type="ftr" sz="quarter" idx="15"/>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15" name="Date">
            <a:extLst>
              <a:ext uri="{FF2B5EF4-FFF2-40B4-BE49-F238E27FC236}">
                <a16:creationId xmlns:a16="http://schemas.microsoft.com/office/drawing/2014/main" id="{E63AAD15-CC4C-4F4E-A7D4-8BDF4A9C4656}"/>
              </a:ext>
            </a:extLst>
          </p:cNvPr>
          <p:cNvSpPr>
            <a:spLocks noGrp="1"/>
          </p:cNvSpPr>
          <p:nvPr>
            <p:ph type="dt" sz="half" idx="12"/>
          </p:nvPr>
        </p:nvSpPr>
        <p:spPr>
          <a:xfrm>
            <a:off x="9984296" y="6355080"/>
            <a:ext cx="1764792" cy="137160"/>
          </a:xfrm>
        </p:spPr>
        <p:txBody>
          <a:bodyPr/>
          <a:lstStyle/>
          <a:p>
            <a:r>
              <a:rPr lang="en-GB" dirty="0"/>
              <a:t>October 2019</a:t>
            </a:r>
          </a:p>
        </p:txBody>
      </p:sp>
      <p:sp>
        <p:nvSpPr>
          <p:cNvPr id="16" name="Slide Number">
            <a:extLst>
              <a:ext uri="{FF2B5EF4-FFF2-40B4-BE49-F238E27FC236}">
                <a16:creationId xmlns:a16="http://schemas.microsoft.com/office/drawing/2014/main" id="{F704AF40-9537-48E1-AA82-98F733AB70B4}"/>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1444418572"/>
      </p:ext>
    </p:extLst>
  </p:cSld>
  <p:clrMapOvr>
    <a:masterClrMapping/>
  </p:clrMapOvr>
  <p:hf hdr="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 Content Infographic">
    <p:spTree>
      <p:nvGrpSpPr>
        <p:cNvPr id="1" name=""/>
        <p:cNvGrpSpPr/>
        <p:nvPr/>
      </p:nvGrpSpPr>
      <p:grpSpPr>
        <a:xfrm>
          <a:off x="0" y="0"/>
          <a:ext cx="0" cy="0"/>
          <a:chOff x="0" y="0"/>
          <a:chExt cx="0" cy="0"/>
        </a:xfrm>
      </p:grpSpPr>
      <p:sp>
        <p:nvSpPr>
          <p:cNvPr id="6" name="Title 1"/>
          <p:cNvSpPr>
            <a:spLocks noGrp="1"/>
          </p:cNvSpPr>
          <p:nvPr>
            <p:ph type="title" hasCustomPrompt="1"/>
          </p:nvPr>
        </p:nvSpPr>
        <p:spPr/>
        <p:txBody>
          <a:bodyPr/>
          <a:lstStyle>
            <a:lvl1pPr>
              <a:defRPr/>
            </a:lvl1pPr>
          </a:lstStyle>
          <a:p>
            <a:r>
              <a:rPr lang="en-GB" dirty="0"/>
              <a:t>[Slide title]</a:t>
            </a:r>
          </a:p>
        </p:txBody>
      </p:sp>
      <p:sp>
        <p:nvSpPr>
          <p:cNvPr id="10" name="Text Placeholder 2"/>
          <p:cNvSpPr>
            <a:spLocks noGrp="1"/>
          </p:cNvSpPr>
          <p:nvPr>
            <p:ph type="body" sz="quarter" idx="14" hasCustomPrompt="1"/>
          </p:nvPr>
        </p:nvSpPr>
        <p:spPr>
          <a:xfrm>
            <a:off x="442913" y="2095500"/>
            <a:ext cx="3529012" cy="1333500"/>
          </a:xfrm>
        </p:spPr>
        <p:txBody>
          <a:bodyPr anchor="ctr" anchorCtr="0"/>
          <a:lstStyle>
            <a:lvl1pPr>
              <a:lnSpc>
                <a:spcPct val="100000"/>
              </a:lnSpc>
              <a:defRPr sz="8500" b="0" spc="-100" baseline="0">
                <a:solidFill>
                  <a:schemeClr val="accent3"/>
                </a:solidFill>
              </a:defRPr>
            </a:lvl1pPr>
          </a:lstStyle>
          <a:p>
            <a:pPr lvl="0"/>
            <a:r>
              <a:rPr lang="en-GB" dirty="0"/>
              <a:t>00%</a:t>
            </a:r>
          </a:p>
        </p:txBody>
      </p:sp>
      <p:sp>
        <p:nvSpPr>
          <p:cNvPr id="13" name="Text Placeholder 3"/>
          <p:cNvSpPr>
            <a:spLocks noGrp="1"/>
          </p:cNvSpPr>
          <p:nvPr>
            <p:ph type="body" sz="quarter" idx="15" hasCustomPrompt="1"/>
          </p:nvPr>
        </p:nvSpPr>
        <p:spPr>
          <a:xfrm>
            <a:off x="4327524" y="2095500"/>
            <a:ext cx="3533775" cy="1333500"/>
          </a:xfrm>
        </p:spPr>
        <p:txBody>
          <a:bodyPr anchor="ctr" anchorCtr="0"/>
          <a:lstStyle>
            <a:lvl1pPr>
              <a:lnSpc>
                <a:spcPct val="100000"/>
              </a:lnSpc>
              <a:defRPr sz="8500" b="0" spc="-100" baseline="0">
                <a:solidFill>
                  <a:schemeClr val="tx2"/>
                </a:solidFill>
              </a:defRPr>
            </a:lvl1pPr>
          </a:lstStyle>
          <a:p>
            <a:pPr lvl="0"/>
            <a:r>
              <a:rPr lang="en-GB" dirty="0"/>
              <a:t>00%</a:t>
            </a:r>
          </a:p>
        </p:txBody>
      </p:sp>
      <p:sp>
        <p:nvSpPr>
          <p:cNvPr id="14" name="Text Placeholder 4"/>
          <p:cNvSpPr>
            <a:spLocks noGrp="1"/>
          </p:cNvSpPr>
          <p:nvPr>
            <p:ph type="body" sz="quarter" idx="16" hasCustomPrompt="1"/>
          </p:nvPr>
        </p:nvSpPr>
        <p:spPr>
          <a:xfrm>
            <a:off x="8222571" y="2095500"/>
            <a:ext cx="3529012" cy="1333500"/>
          </a:xfrm>
        </p:spPr>
        <p:txBody>
          <a:bodyPr anchor="ctr" anchorCtr="0"/>
          <a:lstStyle>
            <a:lvl1pPr>
              <a:lnSpc>
                <a:spcPct val="100000"/>
              </a:lnSpc>
              <a:defRPr sz="8500" b="0" spc="-100" baseline="0">
                <a:solidFill>
                  <a:schemeClr val="accent1"/>
                </a:solidFill>
              </a:defRPr>
            </a:lvl1pPr>
          </a:lstStyle>
          <a:p>
            <a:pPr lvl="0"/>
            <a:r>
              <a:rPr lang="en-GB" dirty="0"/>
              <a:t>00%</a:t>
            </a:r>
          </a:p>
        </p:txBody>
      </p:sp>
      <p:sp>
        <p:nvSpPr>
          <p:cNvPr id="3" name="Content Placeholder 2"/>
          <p:cNvSpPr>
            <a:spLocks noGrp="1"/>
          </p:cNvSpPr>
          <p:nvPr>
            <p:ph sz="half" idx="1"/>
          </p:nvPr>
        </p:nvSpPr>
        <p:spPr>
          <a:xfrm>
            <a:off x="442913" y="3599542"/>
            <a:ext cx="3529012" cy="2578057"/>
          </a:xfrm>
        </p:spPr>
        <p:txBody>
          <a:bodyPr/>
          <a:lstStyle>
            <a:lvl1pPr>
              <a:spcBef>
                <a:spcPts val="0"/>
              </a:spcBef>
              <a:spcAft>
                <a:spcPts val="600"/>
              </a:spcAft>
              <a:defRPr>
                <a:solidFill>
                  <a:schemeClr val="accent3"/>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5" name="Content Placeholder 3">
            <a:extLst>
              <a:ext uri="{FF2B5EF4-FFF2-40B4-BE49-F238E27FC236}">
                <a16:creationId xmlns:a16="http://schemas.microsoft.com/office/drawing/2014/main" id="{904FBFED-85D0-8C43-84C6-BADD19241EDC}"/>
              </a:ext>
            </a:extLst>
          </p:cNvPr>
          <p:cNvSpPr>
            <a:spLocks noGrp="1"/>
          </p:cNvSpPr>
          <p:nvPr>
            <p:ph sz="half" idx="19"/>
          </p:nvPr>
        </p:nvSpPr>
        <p:spPr>
          <a:xfrm>
            <a:off x="4327525" y="3599542"/>
            <a:ext cx="3533775" cy="2578057"/>
          </a:xfrm>
        </p:spPr>
        <p:txBody>
          <a:bodyPr/>
          <a:lstStyle>
            <a:lvl1pPr>
              <a:spcBef>
                <a:spcPts val="0"/>
              </a:spcBef>
              <a:spcAft>
                <a:spcPts val="600"/>
              </a:spcAft>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6" name="Content Placeholder 4">
            <a:extLst>
              <a:ext uri="{FF2B5EF4-FFF2-40B4-BE49-F238E27FC236}">
                <a16:creationId xmlns:a16="http://schemas.microsoft.com/office/drawing/2014/main" id="{C7D43B0B-6C29-D449-BC95-219F98DA27E0}"/>
              </a:ext>
            </a:extLst>
          </p:cNvPr>
          <p:cNvSpPr>
            <a:spLocks noGrp="1"/>
          </p:cNvSpPr>
          <p:nvPr>
            <p:ph sz="half" idx="20"/>
          </p:nvPr>
        </p:nvSpPr>
        <p:spPr>
          <a:xfrm>
            <a:off x="8222571" y="3599542"/>
            <a:ext cx="3529012" cy="2578057"/>
          </a:xfrm>
        </p:spPr>
        <p:txBody>
          <a:bodyPr/>
          <a:lstStyle>
            <a:lvl1pPr>
              <a:spcBef>
                <a:spcPts val="0"/>
              </a:spcBef>
              <a:spcAft>
                <a:spcPts val="600"/>
              </a:spcAft>
              <a:defRPr>
                <a:solidFill>
                  <a:schemeClr val="accent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9" name="Presentation Footer">
            <a:extLst>
              <a:ext uri="{FF2B5EF4-FFF2-40B4-BE49-F238E27FC236}">
                <a16:creationId xmlns:a16="http://schemas.microsoft.com/office/drawing/2014/main" id="{488ECE07-0F56-4D42-88E7-9EE4A6875AEC}"/>
              </a:ext>
            </a:extLst>
          </p:cNvPr>
          <p:cNvSpPr>
            <a:spLocks noGrp="1"/>
          </p:cNvSpPr>
          <p:nvPr>
            <p:ph type="ftr" sz="quarter" idx="13"/>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20" name="Date">
            <a:extLst>
              <a:ext uri="{FF2B5EF4-FFF2-40B4-BE49-F238E27FC236}">
                <a16:creationId xmlns:a16="http://schemas.microsoft.com/office/drawing/2014/main" id="{92A20B44-BAC5-421A-834E-C0336D10C99A}"/>
              </a:ext>
            </a:extLst>
          </p:cNvPr>
          <p:cNvSpPr>
            <a:spLocks noGrp="1"/>
          </p:cNvSpPr>
          <p:nvPr>
            <p:ph type="dt" sz="half" idx="12"/>
          </p:nvPr>
        </p:nvSpPr>
        <p:spPr>
          <a:xfrm>
            <a:off x="9984296" y="6355080"/>
            <a:ext cx="1764792" cy="137160"/>
          </a:xfrm>
        </p:spPr>
        <p:txBody>
          <a:bodyPr/>
          <a:lstStyle/>
          <a:p>
            <a:r>
              <a:rPr lang="en-GB" dirty="0"/>
              <a:t>October 2019</a:t>
            </a:r>
          </a:p>
        </p:txBody>
      </p:sp>
      <p:sp>
        <p:nvSpPr>
          <p:cNvPr id="21" name="Slide Number">
            <a:extLst>
              <a:ext uri="{FF2B5EF4-FFF2-40B4-BE49-F238E27FC236}">
                <a16:creationId xmlns:a16="http://schemas.microsoft.com/office/drawing/2014/main" id="{33099B9F-B5BB-4BD7-90DF-E6FE03CA959F}"/>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626635183"/>
      </p:ext>
    </p:extLst>
  </p:cSld>
  <p:clrMapOvr>
    <a:masterClrMapping/>
  </p:clrMapOvr>
  <p:hf hdr="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hart Dark">
    <p:bg>
      <p:bgPr>
        <a:solidFill>
          <a:srgbClr val="464646"/>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p:txBody>
          <a:bodyPr/>
          <a:lstStyle>
            <a:lvl1pPr>
              <a:defRPr>
                <a:solidFill>
                  <a:schemeClr val="tx1"/>
                </a:solidFill>
              </a:defRPr>
            </a:lvl1pPr>
          </a:lstStyle>
          <a:p>
            <a:r>
              <a:rPr lang="en-GB" dirty="0"/>
              <a:t>[Slide title]</a:t>
            </a:r>
          </a:p>
        </p:txBody>
      </p:sp>
      <p:sp>
        <p:nvSpPr>
          <p:cNvPr id="8" name="Chart Placeholder 2"/>
          <p:cNvSpPr>
            <a:spLocks noGrp="1"/>
          </p:cNvSpPr>
          <p:nvPr>
            <p:ph type="chart" sz="quarter" idx="13"/>
          </p:nvPr>
        </p:nvSpPr>
        <p:spPr>
          <a:xfrm>
            <a:off x="442913" y="2103438"/>
            <a:ext cx="11306175" cy="4068762"/>
          </a:xfrm>
        </p:spPr>
        <p:txBody>
          <a:bodyPr anchor="ctr" anchorCtr="0"/>
          <a:lstStyle>
            <a:lvl1pPr algn="ctr">
              <a:defRPr sz="1200" b="0">
                <a:solidFill>
                  <a:schemeClr val="tx1"/>
                </a:solidFill>
              </a:defRPr>
            </a:lvl1pPr>
          </a:lstStyle>
          <a:p>
            <a:r>
              <a:rPr lang="en-GB" dirty="0"/>
              <a:t>Click icon to add chart</a:t>
            </a:r>
          </a:p>
        </p:txBody>
      </p:sp>
      <p:sp>
        <p:nvSpPr>
          <p:cNvPr id="12" name="Presentation Footer">
            <a:extLst>
              <a:ext uri="{FF2B5EF4-FFF2-40B4-BE49-F238E27FC236}">
                <a16:creationId xmlns:a16="http://schemas.microsoft.com/office/drawing/2014/main" id="{C65B6F41-E802-4CF5-8B9F-07044F8CB1EF}"/>
              </a:ext>
            </a:extLst>
          </p:cNvPr>
          <p:cNvSpPr>
            <a:spLocks noGrp="1"/>
          </p:cNvSpPr>
          <p:nvPr>
            <p:ph type="ftr" sz="quarter" idx="14"/>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13" name="Date">
            <a:extLst>
              <a:ext uri="{FF2B5EF4-FFF2-40B4-BE49-F238E27FC236}">
                <a16:creationId xmlns:a16="http://schemas.microsoft.com/office/drawing/2014/main" id="{3213A3B9-A059-4CBD-8F51-BA0FDCD9A0FA}"/>
              </a:ext>
            </a:extLst>
          </p:cNvPr>
          <p:cNvSpPr>
            <a:spLocks noGrp="1"/>
          </p:cNvSpPr>
          <p:nvPr>
            <p:ph type="dt" sz="half" idx="12"/>
          </p:nvPr>
        </p:nvSpPr>
        <p:spPr>
          <a:xfrm>
            <a:off x="9984296" y="6355080"/>
            <a:ext cx="1764792" cy="137160"/>
          </a:xfrm>
        </p:spPr>
        <p:txBody>
          <a:bodyPr/>
          <a:lstStyle/>
          <a:p>
            <a:r>
              <a:rPr lang="en-GB" dirty="0"/>
              <a:t>October 2019</a:t>
            </a:r>
          </a:p>
        </p:txBody>
      </p:sp>
      <p:sp>
        <p:nvSpPr>
          <p:cNvPr id="14" name="Slide Number">
            <a:extLst>
              <a:ext uri="{FF2B5EF4-FFF2-40B4-BE49-F238E27FC236}">
                <a16:creationId xmlns:a16="http://schemas.microsoft.com/office/drawing/2014/main" id="{BD55E6CB-0F32-42F1-A94F-C799A281C5A9}"/>
              </a:ext>
            </a:extLst>
          </p:cNvPr>
          <p:cNvSpPr>
            <a:spLocks noGrp="1"/>
          </p:cNvSpPr>
          <p:nvPr>
            <p:ph type="sldNum" sz="quarter" idx="11"/>
          </p:nvPr>
        </p:nvSpPr>
        <p:spPr>
          <a:xfrm>
            <a:off x="9984296" y="6492240"/>
            <a:ext cx="1764792" cy="137160"/>
          </a:xfrm>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1735232353"/>
      </p:ext>
    </p:extLst>
  </p:cSld>
  <p:clrMapOvr>
    <a:overrideClrMapping bg1="dk1" tx1="lt1" bg2="dk2" tx2="lt2" accent1="accent1" accent2="accent2" accent3="accent3" accent4="accent4" accent5="accent5" accent6="accent6" hlink="hlink" folHlink="folHlink"/>
  </p:clrMapOvr>
  <p:hf hdr="0"/>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hank You Light">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2914" y="428625"/>
            <a:ext cx="5473699" cy="2428874"/>
          </a:xfrm>
        </p:spPr>
        <p:txBody>
          <a:bodyPr anchor="b" anchorCtr="0"/>
          <a:lstStyle>
            <a:lvl1pPr algn="l">
              <a:lnSpc>
                <a:spcPct val="85000"/>
              </a:lnSpc>
              <a:defRPr sz="5800">
                <a:solidFill>
                  <a:schemeClr val="tx1"/>
                </a:solidFill>
              </a:defRPr>
            </a:lvl1pPr>
          </a:lstStyle>
          <a:p>
            <a:r>
              <a:rPr lang="en-GB" dirty="0"/>
              <a:t>Thank you</a:t>
            </a:r>
          </a:p>
        </p:txBody>
      </p:sp>
      <p:sp>
        <p:nvSpPr>
          <p:cNvPr id="8" name="TextBox 7">
            <a:extLst>
              <a:ext uri="{FF2B5EF4-FFF2-40B4-BE49-F238E27FC236}">
                <a16:creationId xmlns:a16="http://schemas.microsoft.com/office/drawing/2014/main" id="{3745B5A1-1961-2549-9AC7-6FB51905A5F2}"/>
              </a:ext>
            </a:extLst>
          </p:cNvPr>
          <p:cNvSpPr txBox="1"/>
          <p:nvPr userDrawn="1"/>
        </p:nvSpPr>
        <p:spPr>
          <a:xfrm>
            <a:off x="442913" y="4400548"/>
            <a:ext cx="5473699" cy="340493"/>
          </a:xfrm>
          <a:prstGeom prst="rect">
            <a:avLst/>
          </a:prstGeom>
          <a:noFill/>
        </p:spPr>
        <p:txBody>
          <a:bodyPr wrap="square" lIns="0" tIns="0" rIns="0" bIns="0" rtlCol="0">
            <a:noAutofit/>
          </a:bodyPr>
          <a:lstStyle/>
          <a:p>
            <a:pPr marL="0" indent="0">
              <a:lnSpc>
                <a:spcPct val="100000"/>
              </a:lnSpc>
              <a:spcBef>
                <a:spcPts val="0"/>
              </a:spcBef>
              <a:buSzPct val="100000"/>
              <a:buFont typeface="Arial"/>
              <a:buNone/>
            </a:pPr>
            <a:r>
              <a:rPr lang="en-GB" sz="1200" dirty="0">
                <a:solidFill>
                  <a:schemeClr val="tx1"/>
                </a:solidFill>
              </a:rPr>
              <a:t>pwc.com</a:t>
            </a:r>
          </a:p>
        </p:txBody>
      </p:sp>
      <p:sp>
        <p:nvSpPr>
          <p:cNvPr id="14" name="Rectangle 13"/>
          <p:cNvSpPr/>
          <p:nvPr/>
        </p:nvSpPr>
        <p:spPr bwMode="hidden">
          <a:xfrm>
            <a:off x="0" y="4940854"/>
            <a:ext cx="12192000" cy="1917146"/>
          </a:xfrm>
          <a:prstGeom prst="rect">
            <a:avLst/>
          </a:prstGeom>
          <a:solidFill>
            <a:srgbClr val="D04A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 Placeholder 5"/>
          <p:cNvSpPr>
            <a:spLocks noGrp="1"/>
          </p:cNvSpPr>
          <p:nvPr>
            <p:ph type="body" sz="quarter" idx="10" hasCustomPrompt="1"/>
          </p:nvPr>
        </p:nvSpPr>
        <p:spPr>
          <a:xfrm>
            <a:off x="442912" y="5259600"/>
            <a:ext cx="11306176" cy="1451610"/>
          </a:xfrm>
        </p:spPr>
        <p:txBody>
          <a:bodyPr/>
          <a:lstStyle>
            <a:lvl1pPr marL="0">
              <a:lnSpc>
                <a:spcPct val="100000"/>
              </a:lnSpc>
              <a:spcBef>
                <a:spcPts val="0"/>
              </a:spcBef>
              <a:spcAft>
                <a:spcPts val="0"/>
              </a:spcAft>
              <a:buFontTx/>
              <a:buNone/>
              <a:defRPr sz="1200" b="0">
                <a:solidFill>
                  <a:schemeClr val="bg1"/>
                </a:solidFill>
              </a:defRPr>
            </a:lvl1pPr>
            <a:lvl2pPr marL="0">
              <a:lnSpc>
                <a:spcPct val="100000"/>
              </a:lnSpc>
              <a:spcBef>
                <a:spcPts val="0"/>
              </a:spcBef>
              <a:spcAft>
                <a:spcPts val="0"/>
              </a:spcAft>
              <a:buFontTx/>
              <a:buNone/>
              <a:defRPr sz="1200" b="0">
                <a:solidFill>
                  <a:schemeClr val="bg1"/>
                </a:solidFill>
              </a:defRPr>
            </a:lvl2pPr>
            <a:lvl3pPr marL="0" indent="0">
              <a:lnSpc>
                <a:spcPct val="100000"/>
              </a:lnSpc>
              <a:spcBef>
                <a:spcPts val="0"/>
              </a:spcBef>
              <a:spcAft>
                <a:spcPts val="0"/>
              </a:spcAft>
              <a:buFontTx/>
              <a:buNone/>
              <a:defRPr sz="1200" b="0">
                <a:solidFill>
                  <a:schemeClr val="bg1"/>
                </a:solidFill>
              </a:defRPr>
            </a:lvl3pPr>
            <a:lvl4pPr marL="0" indent="0">
              <a:lnSpc>
                <a:spcPct val="100000"/>
              </a:lnSpc>
              <a:spcBef>
                <a:spcPts val="0"/>
              </a:spcBef>
              <a:spcAft>
                <a:spcPts val="0"/>
              </a:spcAft>
              <a:buFontTx/>
              <a:buNone/>
              <a:defRPr sz="1200" b="0">
                <a:solidFill>
                  <a:schemeClr val="bg1"/>
                </a:solidFill>
              </a:defRPr>
            </a:lvl4pPr>
            <a:lvl5pPr marL="0" indent="0">
              <a:lnSpc>
                <a:spcPct val="100000"/>
              </a:lnSpc>
              <a:spcBef>
                <a:spcPts val="0"/>
              </a:spcBef>
              <a:spcAft>
                <a:spcPts val="0"/>
              </a:spcAft>
              <a:buFontTx/>
              <a:buNone/>
              <a:defRPr sz="1200" b="0">
                <a:solidFill>
                  <a:schemeClr val="bg1"/>
                </a:solidFill>
              </a:defRPr>
            </a:lvl5pPr>
            <a:lvl6pPr marL="0" indent="0">
              <a:lnSpc>
                <a:spcPct val="100000"/>
              </a:lnSpc>
              <a:spcBef>
                <a:spcPts val="0"/>
              </a:spcBef>
              <a:spcAft>
                <a:spcPts val="0"/>
              </a:spcAft>
              <a:buFontTx/>
              <a:buNone/>
              <a:defRPr sz="1200">
                <a:solidFill>
                  <a:schemeClr val="bg1"/>
                </a:solidFill>
              </a:defRPr>
            </a:lvl6pPr>
            <a:lvl7pPr marL="0" indent="0">
              <a:lnSpc>
                <a:spcPct val="100000"/>
              </a:lnSpc>
              <a:spcBef>
                <a:spcPts val="0"/>
              </a:spcBef>
              <a:spcAft>
                <a:spcPts val="0"/>
              </a:spcAft>
              <a:buFontTx/>
              <a:buNone/>
              <a:defRPr sz="1200">
                <a:solidFill>
                  <a:schemeClr val="bg1"/>
                </a:solidFill>
              </a:defRPr>
            </a:lvl7pPr>
            <a:lvl8pPr marL="0" indent="0">
              <a:lnSpc>
                <a:spcPct val="100000"/>
              </a:lnSpc>
              <a:spcBef>
                <a:spcPts val="0"/>
              </a:spcBef>
              <a:spcAft>
                <a:spcPts val="0"/>
              </a:spcAft>
              <a:buFontTx/>
              <a:buNone/>
              <a:defRPr sz="1200">
                <a:solidFill>
                  <a:schemeClr val="bg1"/>
                </a:solidFill>
              </a:defRPr>
            </a:lvl8pPr>
            <a:lvl9pPr marL="0" indent="0">
              <a:lnSpc>
                <a:spcPct val="100000"/>
              </a:lnSpc>
              <a:spcBef>
                <a:spcPts val="0"/>
              </a:spcBef>
              <a:spcAft>
                <a:spcPts val="0"/>
              </a:spcAft>
              <a:buFontTx/>
              <a:buNone/>
              <a:defRPr sz="1200">
                <a:solidFill>
                  <a:schemeClr val="bg1"/>
                </a:solidFill>
              </a:defRPr>
            </a:lvl9pPr>
          </a:lstStyle>
          <a:p>
            <a:pPr lvl="0"/>
            <a:r>
              <a:rPr lang="en-GB" dirty="0"/>
              <a:t>[Legal]</a:t>
            </a:r>
          </a:p>
        </p:txBody>
      </p:sp>
      <p:sp>
        <p:nvSpPr>
          <p:cNvPr id="9" name="AutoShape 3"/>
          <p:cNvSpPr>
            <a:spLocks noChangeAspect="1" noChangeArrowheads="1" noTextEdit="1"/>
          </p:cNvSpPr>
          <p:nvPr userDrawn="1"/>
        </p:nvSpPr>
        <p:spPr bwMode="auto">
          <a:xfrm>
            <a:off x="5334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327065129"/>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Section Header Orange">
    <p:bg>
      <p:bgPr>
        <a:solidFill>
          <a:srgbClr val="D04A0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51413" y="2103438"/>
            <a:ext cx="4936658" cy="2564265"/>
          </a:xfrm>
        </p:spPr>
        <p:txBody>
          <a:bodyPr anchor="t" anchorCtr="0">
            <a:noAutofit/>
          </a:bodyPr>
          <a:lstStyle>
            <a:lvl1pPr>
              <a:lnSpc>
                <a:spcPct val="85000"/>
              </a:lnSpc>
              <a:defRPr sz="4000" b="0">
                <a:solidFill>
                  <a:schemeClr val="bg1"/>
                </a:solidFill>
                <a:latin typeface="+mn-lt"/>
              </a:defRPr>
            </a:lvl1pPr>
          </a:lstStyle>
          <a:p>
            <a:r>
              <a:rPr lang="en-GB" dirty="0"/>
              <a:t>[Section header title]</a:t>
            </a:r>
          </a:p>
        </p:txBody>
      </p:sp>
      <p:sp>
        <p:nvSpPr>
          <p:cNvPr id="4" name="Subtitle 2">
            <a:extLst>
              <a:ext uri="{FF2B5EF4-FFF2-40B4-BE49-F238E27FC236}">
                <a16:creationId xmlns:a16="http://schemas.microsoft.com/office/drawing/2014/main" id="{A1971A9E-1347-2E4A-8F01-32BA5D5488B1}"/>
              </a:ext>
            </a:extLst>
          </p:cNvPr>
          <p:cNvSpPr>
            <a:spLocks noGrp="1"/>
          </p:cNvSpPr>
          <p:nvPr>
            <p:ph type="subTitle" idx="1" hasCustomPrompt="1"/>
          </p:nvPr>
        </p:nvSpPr>
        <p:spPr>
          <a:xfrm>
            <a:off x="442912" y="0"/>
            <a:ext cx="4344987" cy="6858000"/>
          </a:xfrm>
          <a:noFill/>
        </p:spPr>
        <p:txBody>
          <a:bodyPr anchor="ctr" anchorCtr="0"/>
          <a:lstStyle>
            <a:lvl1pPr marL="0" indent="0" algn="l">
              <a:lnSpc>
                <a:spcPct val="95000"/>
              </a:lnSpc>
              <a:spcBef>
                <a:spcPts val="0"/>
              </a:spcBef>
              <a:spcAft>
                <a:spcPts val="0"/>
              </a:spcAft>
              <a:buNone/>
              <a:defRPr sz="65000" b="0">
                <a:solidFill>
                  <a:schemeClr val="bg1"/>
                </a:solidFill>
              </a:defRPr>
            </a:lvl1pPr>
            <a:lvl2pPr marL="0" indent="0" algn="l">
              <a:lnSpc>
                <a:spcPct val="95000"/>
              </a:lnSpc>
              <a:spcBef>
                <a:spcPts val="0"/>
              </a:spcBef>
              <a:spcAft>
                <a:spcPts val="0"/>
              </a:spcAft>
              <a:buNone/>
              <a:defRPr sz="65000">
                <a:solidFill>
                  <a:schemeClr val="bg1"/>
                </a:solidFill>
              </a:defRPr>
            </a:lvl2pPr>
            <a:lvl3pPr marL="0" indent="0" algn="l">
              <a:lnSpc>
                <a:spcPct val="95000"/>
              </a:lnSpc>
              <a:spcBef>
                <a:spcPts val="0"/>
              </a:spcBef>
              <a:spcAft>
                <a:spcPts val="0"/>
              </a:spcAft>
              <a:buNone/>
              <a:defRPr sz="65000">
                <a:solidFill>
                  <a:schemeClr val="bg1"/>
                </a:solidFill>
              </a:defRPr>
            </a:lvl3pPr>
            <a:lvl4pPr marL="0" indent="0" algn="l">
              <a:lnSpc>
                <a:spcPct val="95000"/>
              </a:lnSpc>
              <a:spcBef>
                <a:spcPts val="0"/>
              </a:spcBef>
              <a:spcAft>
                <a:spcPts val="0"/>
              </a:spcAft>
              <a:buNone/>
              <a:defRPr sz="65000">
                <a:solidFill>
                  <a:schemeClr val="bg1"/>
                </a:solidFill>
              </a:defRPr>
            </a:lvl4pPr>
            <a:lvl5pPr marL="0" indent="0" algn="l">
              <a:lnSpc>
                <a:spcPct val="95000"/>
              </a:lnSpc>
              <a:spcBef>
                <a:spcPts val="0"/>
              </a:spcBef>
              <a:spcAft>
                <a:spcPts val="0"/>
              </a:spcAft>
              <a:buNone/>
              <a:defRPr sz="65000">
                <a:solidFill>
                  <a:schemeClr val="bg1"/>
                </a:solidFill>
              </a:defRPr>
            </a:lvl5pPr>
            <a:lvl6pPr marL="0" indent="0" algn="l">
              <a:lnSpc>
                <a:spcPct val="95000"/>
              </a:lnSpc>
              <a:spcBef>
                <a:spcPts val="0"/>
              </a:spcBef>
              <a:spcAft>
                <a:spcPts val="0"/>
              </a:spcAft>
              <a:buNone/>
              <a:defRPr sz="65000">
                <a:solidFill>
                  <a:schemeClr val="bg1"/>
                </a:solidFill>
              </a:defRPr>
            </a:lvl6pPr>
            <a:lvl7pPr marL="0" indent="0" algn="l">
              <a:lnSpc>
                <a:spcPct val="95000"/>
              </a:lnSpc>
              <a:spcBef>
                <a:spcPts val="0"/>
              </a:spcBef>
              <a:spcAft>
                <a:spcPts val="0"/>
              </a:spcAft>
              <a:buNone/>
              <a:defRPr sz="65000">
                <a:solidFill>
                  <a:schemeClr val="bg1"/>
                </a:solidFill>
              </a:defRPr>
            </a:lvl7pPr>
            <a:lvl8pPr marL="0" indent="0" algn="l">
              <a:lnSpc>
                <a:spcPct val="95000"/>
              </a:lnSpc>
              <a:spcBef>
                <a:spcPts val="0"/>
              </a:spcBef>
              <a:spcAft>
                <a:spcPts val="0"/>
              </a:spcAft>
              <a:buNone/>
              <a:defRPr sz="65000">
                <a:solidFill>
                  <a:schemeClr val="bg1"/>
                </a:solidFill>
              </a:defRPr>
            </a:lvl8pPr>
            <a:lvl9pPr marL="0" indent="0" algn="l">
              <a:lnSpc>
                <a:spcPct val="95000"/>
              </a:lnSpc>
              <a:spcBef>
                <a:spcPts val="0"/>
              </a:spcBef>
              <a:spcAft>
                <a:spcPts val="0"/>
              </a:spcAft>
              <a:buNone/>
              <a:defRPr sz="65000">
                <a:solidFill>
                  <a:schemeClr val="bg1"/>
                </a:solidFill>
              </a:defRPr>
            </a:lvl9pPr>
          </a:lstStyle>
          <a:p>
            <a:r>
              <a:rPr lang="en-GB" dirty="0"/>
              <a:t>1</a:t>
            </a:r>
          </a:p>
        </p:txBody>
      </p:sp>
    </p:spTree>
    <p:extLst>
      <p:ext uri="{BB962C8B-B14F-4D97-AF65-F5344CB8AC3E}">
        <p14:creationId xmlns:p14="http://schemas.microsoft.com/office/powerpoint/2010/main" val="1498670770"/>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Section Header Red">
    <p:bg>
      <p:bgPr>
        <a:solidFill>
          <a:srgbClr val="E0301E"/>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951413" y="2103438"/>
            <a:ext cx="4936658" cy="2564265"/>
          </a:xfrm>
        </p:spPr>
        <p:txBody>
          <a:bodyPr anchor="t" anchorCtr="0">
            <a:noAutofit/>
          </a:bodyPr>
          <a:lstStyle>
            <a:lvl1pPr>
              <a:lnSpc>
                <a:spcPct val="85000"/>
              </a:lnSpc>
              <a:defRPr sz="4000" b="0">
                <a:solidFill>
                  <a:schemeClr val="bg1"/>
                </a:solidFill>
                <a:latin typeface="+mn-lt"/>
              </a:defRPr>
            </a:lvl1pPr>
          </a:lstStyle>
          <a:p>
            <a:r>
              <a:rPr lang="en-GB" dirty="0"/>
              <a:t>[Section header title]</a:t>
            </a:r>
          </a:p>
        </p:txBody>
      </p:sp>
      <p:sp>
        <p:nvSpPr>
          <p:cNvPr id="5" name="Subtitle 2">
            <a:extLst>
              <a:ext uri="{FF2B5EF4-FFF2-40B4-BE49-F238E27FC236}">
                <a16:creationId xmlns:a16="http://schemas.microsoft.com/office/drawing/2014/main" id="{C60A2100-6DF1-414A-91DA-B6027C61BAAC}"/>
              </a:ext>
            </a:extLst>
          </p:cNvPr>
          <p:cNvSpPr>
            <a:spLocks noGrp="1"/>
          </p:cNvSpPr>
          <p:nvPr>
            <p:ph type="subTitle" idx="1" hasCustomPrompt="1"/>
          </p:nvPr>
        </p:nvSpPr>
        <p:spPr>
          <a:xfrm>
            <a:off x="442912" y="0"/>
            <a:ext cx="4344987" cy="6858000"/>
          </a:xfrm>
          <a:noFill/>
        </p:spPr>
        <p:txBody>
          <a:bodyPr anchor="ctr" anchorCtr="0"/>
          <a:lstStyle>
            <a:lvl1pPr marL="0" indent="0" algn="l">
              <a:lnSpc>
                <a:spcPct val="95000"/>
              </a:lnSpc>
              <a:spcBef>
                <a:spcPts val="0"/>
              </a:spcBef>
              <a:spcAft>
                <a:spcPts val="0"/>
              </a:spcAft>
              <a:buNone/>
              <a:defRPr sz="65000" b="0">
                <a:solidFill>
                  <a:schemeClr val="bg1"/>
                </a:solidFill>
              </a:defRPr>
            </a:lvl1pPr>
            <a:lvl2pPr marL="0" indent="0" algn="l">
              <a:lnSpc>
                <a:spcPct val="95000"/>
              </a:lnSpc>
              <a:spcBef>
                <a:spcPts val="0"/>
              </a:spcBef>
              <a:spcAft>
                <a:spcPts val="0"/>
              </a:spcAft>
              <a:buNone/>
              <a:defRPr sz="65000">
                <a:solidFill>
                  <a:schemeClr val="bg1"/>
                </a:solidFill>
              </a:defRPr>
            </a:lvl2pPr>
            <a:lvl3pPr marL="0" indent="0" algn="l">
              <a:lnSpc>
                <a:spcPct val="95000"/>
              </a:lnSpc>
              <a:spcBef>
                <a:spcPts val="0"/>
              </a:spcBef>
              <a:spcAft>
                <a:spcPts val="0"/>
              </a:spcAft>
              <a:buNone/>
              <a:defRPr sz="65000">
                <a:solidFill>
                  <a:schemeClr val="bg1"/>
                </a:solidFill>
              </a:defRPr>
            </a:lvl3pPr>
            <a:lvl4pPr marL="0" indent="0" algn="l">
              <a:lnSpc>
                <a:spcPct val="95000"/>
              </a:lnSpc>
              <a:spcBef>
                <a:spcPts val="0"/>
              </a:spcBef>
              <a:spcAft>
                <a:spcPts val="0"/>
              </a:spcAft>
              <a:buNone/>
              <a:defRPr sz="65000">
                <a:solidFill>
                  <a:schemeClr val="bg1"/>
                </a:solidFill>
              </a:defRPr>
            </a:lvl4pPr>
            <a:lvl5pPr marL="0" indent="0" algn="l">
              <a:lnSpc>
                <a:spcPct val="95000"/>
              </a:lnSpc>
              <a:spcBef>
                <a:spcPts val="0"/>
              </a:spcBef>
              <a:spcAft>
                <a:spcPts val="0"/>
              </a:spcAft>
              <a:buNone/>
              <a:defRPr sz="65000">
                <a:solidFill>
                  <a:schemeClr val="bg1"/>
                </a:solidFill>
              </a:defRPr>
            </a:lvl5pPr>
            <a:lvl6pPr marL="0" indent="0" algn="l">
              <a:lnSpc>
                <a:spcPct val="95000"/>
              </a:lnSpc>
              <a:spcBef>
                <a:spcPts val="0"/>
              </a:spcBef>
              <a:spcAft>
                <a:spcPts val="0"/>
              </a:spcAft>
              <a:buNone/>
              <a:defRPr sz="65000">
                <a:solidFill>
                  <a:schemeClr val="bg1"/>
                </a:solidFill>
              </a:defRPr>
            </a:lvl6pPr>
            <a:lvl7pPr marL="0" indent="0" algn="l">
              <a:lnSpc>
                <a:spcPct val="95000"/>
              </a:lnSpc>
              <a:spcBef>
                <a:spcPts val="0"/>
              </a:spcBef>
              <a:spcAft>
                <a:spcPts val="0"/>
              </a:spcAft>
              <a:buNone/>
              <a:defRPr sz="65000">
                <a:solidFill>
                  <a:schemeClr val="bg1"/>
                </a:solidFill>
              </a:defRPr>
            </a:lvl7pPr>
            <a:lvl8pPr marL="0" indent="0" algn="l">
              <a:lnSpc>
                <a:spcPct val="95000"/>
              </a:lnSpc>
              <a:spcBef>
                <a:spcPts val="0"/>
              </a:spcBef>
              <a:spcAft>
                <a:spcPts val="0"/>
              </a:spcAft>
              <a:buNone/>
              <a:defRPr sz="65000">
                <a:solidFill>
                  <a:schemeClr val="bg1"/>
                </a:solidFill>
              </a:defRPr>
            </a:lvl8pPr>
            <a:lvl9pPr marL="0" indent="0" algn="l">
              <a:lnSpc>
                <a:spcPct val="95000"/>
              </a:lnSpc>
              <a:spcBef>
                <a:spcPts val="0"/>
              </a:spcBef>
              <a:spcAft>
                <a:spcPts val="0"/>
              </a:spcAft>
              <a:buNone/>
              <a:defRPr sz="65000">
                <a:solidFill>
                  <a:schemeClr val="bg1"/>
                </a:solidFill>
              </a:defRPr>
            </a:lvl9pPr>
          </a:lstStyle>
          <a:p>
            <a:r>
              <a:rPr lang="en-GB" dirty="0"/>
              <a:t>2</a:t>
            </a:r>
          </a:p>
        </p:txBody>
      </p:sp>
    </p:spTree>
    <p:extLst>
      <p:ext uri="{BB962C8B-B14F-4D97-AF65-F5344CB8AC3E}">
        <p14:creationId xmlns:p14="http://schemas.microsoft.com/office/powerpoint/2010/main" val="983904324"/>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Section Header Rose">
    <p:bg>
      <p:bgPr>
        <a:solidFill>
          <a:srgbClr val="DB536A"/>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951413" y="2103438"/>
            <a:ext cx="4936658" cy="2564265"/>
          </a:xfrm>
        </p:spPr>
        <p:txBody>
          <a:bodyPr anchor="t" anchorCtr="0">
            <a:noAutofit/>
          </a:bodyPr>
          <a:lstStyle>
            <a:lvl1pPr>
              <a:lnSpc>
                <a:spcPct val="85000"/>
              </a:lnSpc>
              <a:defRPr sz="4000" b="0">
                <a:solidFill>
                  <a:schemeClr val="bg1"/>
                </a:solidFill>
                <a:latin typeface="+mn-lt"/>
              </a:defRPr>
            </a:lvl1pPr>
          </a:lstStyle>
          <a:p>
            <a:r>
              <a:rPr lang="en-GB" dirty="0"/>
              <a:t>[Section header title]</a:t>
            </a:r>
          </a:p>
        </p:txBody>
      </p:sp>
      <p:sp>
        <p:nvSpPr>
          <p:cNvPr id="5" name="Subtitle 2">
            <a:extLst>
              <a:ext uri="{FF2B5EF4-FFF2-40B4-BE49-F238E27FC236}">
                <a16:creationId xmlns:a16="http://schemas.microsoft.com/office/drawing/2014/main" id="{96D911B5-C441-B44D-9980-56426B1A1974}"/>
              </a:ext>
            </a:extLst>
          </p:cNvPr>
          <p:cNvSpPr>
            <a:spLocks noGrp="1"/>
          </p:cNvSpPr>
          <p:nvPr>
            <p:ph type="subTitle" idx="1" hasCustomPrompt="1"/>
          </p:nvPr>
        </p:nvSpPr>
        <p:spPr>
          <a:xfrm>
            <a:off x="442912" y="0"/>
            <a:ext cx="4344987" cy="6858000"/>
          </a:xfrm>
          <a:noFill/>
        </p:spPr>
        <p:txBody>
          <a:bodyPr anchor="ctr" anchorCtr="0"/>
          <a:lstStyle>
            <a:lvl1pPr marL="0" indent="0" algn="l">
              <a:lnSpc>
                <a:spcPct val="95000"/>
              </a:lnSpc>
              <a:spcBef>
                <a:spcPts val="0"/>
              </a:spcBef>
              <a:spcAft>
                <a:spcPts val="0"/>
              </a:spcAft>
              <a:buNone/>
              <a:defRPr sz="65000" b="0">
                <a:solidFill>
                  <a:schemeClr val="bg1"/>
                </a:solidFill>
              </a:defRPr>
            </a:lvl1pPr>
            <a:lvl2pPr marL="0" indent="0" algn="l">
              <a:lnSpc>
                <a:spcPct val="95000"/>
              </a:lnSpc>
              <a:spcBef>
                <a:spcPts val="0"/>
              </a:spcBef>
              <a:spcAft>
                <a:spcPts val="0"/>
              </a:spcAft>
              <a:buNone/>
              <a:defRPr sz="65000">
                <a:solidFill>
                  <a:schemeClr val="bg1"/>
                </a:solidFill>
              </a:defRPr>
            </a:lvl2pPr>
            <a:lvl3pPr marL="0" indent="0" algn="l">
              <a:lnSpc>
                <a:spcPct val="95000"/>
              </a:lnSpc>
              <a:spcBef>
                <a:spcPts val="0"/>
              </a:spcBef>
              <a:spcAft>
                <a:spcPts val="0"/>
              </a:spcAft>
              <a:buNone/>
              <a:defRPr sz="65000">
                <a:solidFill>
                  <a:schemeClr val="bg1"/>
                </a:solidFill>
              </a:defRPr>
            </a:lvl3pPr>
            <a:lvl4pPr marL="0" indent="0" algn="l">
              <a:lnSpc>
                <a:spcPct val="95000"/>
              </a:lnSpc>
              <a:spcBef>
                <a:spcPts val="0"/>
              </a:spcBef>
              <a:spcAft>
                <a:spcPts val="0"/>
              </a:spcAft>
              <a:buNone/>
              <a:defRPr sz="65000">
                <a:solidFill>
                  <a:schemeClr val="bg1"/>
                </a:solidFill>
              </a:defRPr>
            </a:lvl4pPr>
            <a:lvl5pPr marL="0" indent="0" algn="l">
              <a:lnSpc>
                <a:spcPct val="95000"/>
              </a:lnSpc>
              <a:spcBef>
                <a:spcPts val="0"/>
              </a:spcBef>
              <a:spcAft>
                <a:spcPts val="0"/>
              </a:spcAft>
              <a:buNone/>
              <a:defRPr sz="65000">
                <a:solidFill>
                  <a:schemeClr val="bg1"/>
                </a:solidFill>
              </a:defRPr>
            </a:lvl5pPr>
            <a:lvl6pPr marL="0" indent="0" algn="l">
              <a:lnSpc>
                <a:spcPct val="95000"/>
              </a:lnSpc>
              <a:spcBef>
                <a:spcPts val="0"/>
              </a:spcBef>
              <a:spcAft>
                <a:spcPts val="0"/>
              </a:spcAft>
              <a:buNone/>
              <a:defRPr sz="65000">
                <a:solidFill>
                  <a:schemeClr val="bg1"/>
                </a:solidFill>
              </a:defRPr>
            </a:lvl6pPr>
            <a:lvl7pPr marL="0" indent="0" algn="l">
              <a:lnSpc>
                <a:spcPct val="95000"/>
              </a:lnSpc>
              <a:spcBef>
                <a:spcPts val="0"/>
              </a:spcBef>
              <a:spcAft>
                <a:spcPts val="0"/>
              </a:spcAft>
              <a:buNone/>
              <a:defRPr sz="65000">
                <a:solidFill>
                  <a:schemeClr val="bg1"/>
                </a:solidFill>
              </a:defRPr>
            </a:lvl7pPr>
            <a:lvl8pPr marL="0" indent="0" algn="l">
              <a:lnSpc>
                <a:spcPct val="95000"/>
              </a:lnSpc>
              <a:spcBef>
                <a:spcPts val="0"/>
              </a:spcBef>
              <a:spcAft>
                <a:spcPts val="0"/>
              </a:spcAft>
              <a:buNone/>
              <a:defRPr sz="65000">
                <a:solidFill>
                  <a:schemeClr val="bg1"/>
                </a:solidFill>
              </a:defRPr>
            </a:lvl8pPr>
            <a:lvl9pPr marL="0" indent="0" algn="l">
              <a:lnSpc>
                <a:spcPct val="95000"/>
              </a:lnSpc>
              <a:spcBef>
                <a:spcPts val="0"/>
              </a:spcBef>
              <a:spcAft>
                <a:spcPts val="0"/>
              </a:spcAft>
              <a:buNone/>
              <a:defRPr sz="65000">
                <a:solidFill>
                  <a:schemeClr val="bg1"/>
                </a:solidFill>
              </a:defRPr>
            </a:lvl9pPr>
          </a:lstStyle>
          <a:p>
            <a:r>
              <a:rPr lang="en-GB" dirty="0"/>
              <a:t>3</a:t>
            </a:r>
          </a:p>
        </p:txBody>
      </p:sp>
    </p:spTree>
    <p:extLst>
      <p:ext uri="{BB962C8B-B14F-4D97-AF65-F5344CB8AC3E}">
        <p14:creationId xmlns:p14="http://schemas.microsoft.com/office/powerpoint/2010/main" val="983344764"/>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Section Header Grey">
    <p:bg>
      <p:bgPr>
        <a:solidFill>
          <a:srgbClr val="464646"/>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951413" y="2103438"/>
            <a:ext cx="4936658" cy="2564265"/>
          </a:xfrm>
        </p:spPr>
        <p:txBody>
          <a:bodyPr anchor="t" anchorCtr="0">
            <a:noAutofit/>
          </a:bodyPr>
          <a:lstStyle>
            <a:lvl1pPr>
              <a:lnSpc>
                <a:spcPct val="85000"/>
              </a:lnSpc>
              <a:defRPr sz="4000" b="0">
                <a:solidFill>
                  <a:schemeClr val="bg1"/>
                </a:solidFill>
                <a:latin typeface="+mn-lt"/>
              </a:defRPr>
            </a:lvl1pPr>
          </a:lstStyle>
          <a:p>
            <a:r>
              <a:rPr lang="en-GB" dirty="0"/>
              <a:t>[Section header title]</a:t>
            </a:r>
          </a:p>
        </p:txBody>
      </p:sp>
      <p:sp>
        <p:nvSpPr>
          <p:cNvPr id="5" name="Subtitle 2">
            <a:extLst>
              <a:ext uri="{FF2B5EF4-FFF2-40B4-BE49-F238E27FC236}">
                <a16:creationId xmlns:a16="http://schemas.microsoft.com/office/drawing/2014/main" id="{4F941B13-F925-1C4F-8990-F4149ED1B18B}"/>
              </a:ext>
            </a:extLst>
          </p:cNvPr>
          <p:cNvSpPr>
            <a:spLocks noGrp="1"/>
          </p:cNvSpPr>
          <p:nvPr>
            <p:ph type="subTitle" idx="1" hasCustomPrompt="1"/>
          </p:nvPr>
        </p:nvSpPr>
        <p:spPr>
          <a:xfrm>
            <a:off x="442912" y="0"/>
            <a:ext cx="4344987" cy="6858000"/>
          </a:xfrm>
          <a:noFill/>
        </p:spPr>
        <p:txBody>
          <a:bodyPr anchor="ctr" anchorCtr="0"/>
          <a:lstStyle>
            <a:lvl1pPr marL="0" indent="0" algn="l">
              <a:lnSpc>
                <a:spcPct val="95000"/>
              </a:lnSpc>
              <a:spcBef>
                <a:spcPts val="0"/>
              </a:spcBef>
              <a:spcAft>
                <a:spcPts val="0"/>
              </a:spcAft>
              <a:buNone/>
              <a:defRPr sz="65000" b="0">
                <a:solidFill>
                  <a:schemeClr val="bg1"/>
                </a:solidFill>
              </a:defRPr>
            </a:lvl1pPr>
            <a:lvl2pPr marL="0" indent="0" algn="l">
              <a:lnSpc>
                <a:spcPct val="95000"/>
              </a:lnSpc>
              <a:spcBef>
                <a:spcPts val="0"/>
              </a:spcBef>
              <a:spcAft>
                <a:spcPts val="0"/>
              </a:spcAft>
              <a:buNone/>
              <a:defRPr sz="65000">
                <a:solidFill>
                  <a:schemeClr val="bg1"/>
                </a:solidFill>
              </a:defRPr>
            </a:lvl2pPr>
            <a:lvl3pPr marL="0" indent="0" algn="l">
              <a:lnSpc>
                <a:spcPct val="95000"/>
              </a:lnSpc>
              <a:spcBef>
                <a:spcPts val="0"/>
              </a:spcBef>
              <a:spcAft>
                <a:spcPts val="0"/>
              </a:spcAft>
              <a:buNone/>
              <a:defRPr sz="65000">
                <a:solidFill>
                  <a:schemeClr val="bg1"/>
                </a:solidFill>
              </a:defRPr>
            </a:lvl3pPr>
            <a:lvl4pPr marL="0" indent="0" algn="l">
              <a:lnSpc>
                <a:spcPct val="95000"/>
              </a:lnSpc>
              <a:spcBef>
                <a:spcPts val="0"/>
              </a:spcBef>
              <a:spcAft>
                <a:spcPts val="0"/>
              </a:spcAft>
              <a:buNone/>
              <a:defRPr sz="65000">
                <a:solidFill>
                  <a:schemeClr val="bg1"/>
                </a:solidFill>
              </a:defRPr>
            </a:lvl4pPr>
            <a:lvl5pPr marL="0" indent="0" algn="l">
              <a:lnSpc>
                <a:spcPct val="95000"/>
              </a:lnSpc>
              <a:spcBef>
                <a:spcPts val="0"/>
              </a:spcBef>
              <a:spcAft>
                <a:spcPts val="0"/>
              </a:spcAft>
              <a:buNone/>
              <a:defRPr sz="65000">
                <a:solidFill>
                  <a:schemeClr val="bg1"/>
                </a:solidFill>
              </a:defRPr>
            </a:lvl5pPr>
            <a:lvl6pPr marL="0" indent="0" algn="l">
              <a:lnSpc>
                <a:spcPct val="95000"/>
              </a:lnSpc>
              <a:spcBef>
                <a:spcPts val="0"/>
              </a:spcBef>
              <a:spcAft>
                <a:spcPts val="0"/>
              </a:spcAft>
              <a:buNone/>
              <a:defRPr sz="65000">
                <a:solidFill>
                  <a:schemeClr val="bg1"/>
                </a:solidFill>
              </a:defRPr>
            </a:lvl6pPr>
            <a:lvl7pPr marL="0" indent="0" algn="l">
              <a:lnSpc>
                <a:spcPct val="95000"/>
              </a:lnSpc>
              <a:spcBef>
                <a:spcPts val="0"/>
              </a:spcBef>
              <a:spcAft>
                <a:spcPts val="0"/>
              </a:spcAft>
              <a:buNone/>
              <a:defRPr sz="65000">
                <a:solidFill>
                  <a:schemeClr val="bg1"/>
                </a:solidFill>
              </a:defRPr>
            </a:lvl7pPr>
            <a:lvl8pPr marL="0" indent="0" algn="l">
              <a:lnSpc>
                <a:spcPct val="95000"/>
              </a:lnSpc>
              <a:spcBef>
                <a:spcPts val="0"/>
              </a:spcBef>
              <a:spcAft>
                <a:spcPts val="0"/>
              </a:spcAft>
              <a:buNone/>
              <a:defRPr sz="65000">
                <a:solidFill>
                  <a:schemeClr val="bg1"/>
                </a:solidFill>
              </a:defRPr>
            </a:lvl8pPr>
            <a:lvl9pPr marL="0" indent="0" algn="l">
              <a:lnSpc>
                <a:spcPct val="95000"/>
              </a:lnSpc>
              <a:spcBef>
                <a:spcPts val="0"/>
              </a:spcBef>
              <a:spcAft>
                <a:spcPts val="0"/>
              </a:spcAft>
              <a:buNone/>
              <a:defRPr sz="65000">
                <a:solidFill>
                  <a:schemeClr val="bg1"/>
                </a:solidFill>
              </a:defRPr>
            </a:lvl9pPr>
          </a:lstStyle>
          <a:p>
            <a:r>
              <a:rPr lang="en-GB" dirty="0"/>
              <a:t>4</a:t>
            </a:r>
          </a:p>
        </p:txBody>
      </p:sp>
    </p:spTree>
    <p:extLst>
      <p:ext uri="{BB962C8B-B14F-4D97-AF65-F5344CB8AC3E}">
        <p14:creationId xmlns:p14="http://schemas.microsoft.com/office/powerpoint/2010/main" val="3833948050"/>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Section Header Orange Manual">
    <p:bg>
      <p:bgPr>
        <a:solidFill>
          <a:srgbClr val="D04A02"/>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9D68526-5625-1E4A-90D0-6166C1CB098D}"/>
              </a:ext>
            </a:extLst>
          </p:cNvPr>
          <p:cNvSpPr>
            <a:spLocks noGrp="1"/>
          </p:cNvSpPr>
          <p:nvPr>
            <p:ph type="title" hasCustomPrompt="1"/>
          </p:nvPr>
        </p:nvSpPr>
        <p:spPr>
          <a:xfrm>
            <a:off x="442913" y="428625"/>
            <a:ext cx="1374457" cy="1965960"/>
          </a:xfrm>
        </p:spPr>
        <p:txBody>
          <a:bodyPr anchor="t" anchorCtr="0">
            <a:noAutofit/>
          </a:bodyPr>
          <a:lstStyle>
            <a:lvl1pPr>
              <a:lnSpc>
                <a:spcPct val="80000"/>
              </a:lnSpc>
              <a:defRPr sz="14400" b="0">
                <a:solidFill>
                  <a:schemeClr val="bg1"/>
                </a:solidFill>
                <a:latin typeface="+mn-lt"/>
              </a:defRPr>
            </a:lvl1pPr>
          </a:lstStyle>
          <a:p>
            <a:r>
              <a:rPr lang="en-GB" dirty="0"/>
              <a:t>1</a:t>
            </a:r>
          </a:p>
        </p:txBody>
      </p:sp>
    </p:spTree>
    <p:extLst>
      <p:ext uri="{BB962C8B-B14F-4D97-AF65-F5344CB8AC3E}">
        <p14:creationId xmlns:p14="http://schemas.microsoft.com/office/powerpoint/2010/main" val="1312366786"/>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Section Header Red Manual">
    <p:bg>
      <p:bgPr>
        <a:solidFill>
          <a:srgbClr val="E0301E"/>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7054294-58FB-3646-A032-19FD697995B5}"/>
              </a:ext>
            </a:extLst>
          </p:cNvPr>
          <p:cNvSpPr>
            <a:spLocks noGrp="1"/>
          </p:cNvSpPr>
          <p:nvPr>
            <p:ph type="title" hasCustomPrompt="1"/>
          </p:nvPr>
        </p:nvSpPr>
        <p:spPr>
          <a:xfrm>
            <a:off x="442913" y="428625"/>
            <a:ext cx="1374457" cy="1965960"/>
          </a:xfrm>
        </p:spPr>
        <p:txBody>
          <a:bodyPr anchor="t" anchorCtr="0">
            <a:noAutofit/>
          </a:bodyPr>
          <a:lstStyle>
            <a:lvl1pPr>
              <a:lnSpc>
                <a:spcPct val="80000"/>
              </a:lnSpc>
              <a:defRPr sz="14400" b="0">
                <a:solidFill>
                  <a:schemeClr val="bg1"/>
                </a:solidFill>
                <a:latin typeface="+mn-lt"/>
              </a:defRPr>
            </a:lvl1pPr>
          </a:lstStyle>
          <a:p>
            <a:r>
              <a:rPr lang="en-GB" dirty="0"/>
              <a:t>2</a:t>
            </a:r>
          </a:p>
        </p:txBody>
      </p:sp>
    </p:spTree>
    <p:extLst>
      <p:ext uri="{BB962C8B-B14F-4D97-AF65-F5344CB8AC3E}">
        <p14:creationId xmlns:p14="http://schemas.microsoft.com/office/powerpoint/2010/main" val="24018944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Section Header Rose Manual">
    <p:bg>
      <p:bgPr>
        <a:solidFill>
          <a:srgbClr val="DB536A"/>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0F4BCE9-03B0-5C4D-A70B-519F67263FF7}"/>
              </a:ext>
            </a:extLst>
          </p:cNvPr>
          <p:cNvSpPr>
            <a:spLocks noGrp="1"/>
          </p:cNvSpPr>
          <p:nvPr>
            <p:ph type="title" hasCustomPrompt="1"/>
          </p:nvPr>
        </p:nvSpPr>
        <p:spPr>
          <a:xfrm>
            <a:off x="442913" y="428625"/>
            <a:ext cx="1374457" cy="1965960"/>
          </a:xfrm>
        </p:spPr>
        <p:txBody>
          <a:bodyPr anchor="t" anchorCtr="0">
            <a:noAutofit/>
          </a:bodyPr>
          <a:lstStyle>
            <a:lvl1pPr>
              <a:lnSpc>
                <a:spcPct val="80000"/>
              </a:lnSpc>
              <a:defRPr sz="14400" b="0">
                <a:solidFill>
                  <a:schemeClr val="bg1"/>
                </a:solidFill>
                <a:latin typeface="+mn-lt"/>
              </a:defRPr>
            </a:lvl1pPr>
          </a:lstStyle>
          <a:p>
            <a:r>
              <a:rPr lang="en-GB" dirty="0"/>
              <a:t>3</a:t>
            </a:r>
          </a:p>
        </p:txBody>
      </p:sp>
    </p:spTree>
    <p:extLst>
      <p:ext uri="{BB962C8B-B14F-4D97-AF65-F5344CB8AC3E}">
        <p14:creationId xmlns:p14="http://schemas.microsoft.com/office/powerpoint/2010/main" val="4777498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Section Header Grey Manual">
    <p:bg>
      <p:bgPr>
        <a:solidFill>
          <a:srgbClr val="464646"/>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D146EE5-5980-A84E-9311-F5B9956E43AB}"/>
              </a:ext>
            </a:extLst>
          </p:cNvPr>
          <p:cNvSpPr>
            <a:spLocks noGrp="1"/>
          </p:cNvSpPr>
          <p:nvPr>
            <p:ph type="title" hasCustomPrompt="1"/>
          </p:nvPr>
        </p:nvSpPr>
        <p:spPr>
          <a:xfrm>
            <a:off x="442913" y="428625"/>
            <a:ext cx="1374457" cy="1965960"/>
          </a:xfrm>
        </p:spPr>
        <p:txBody>
          <a:bodyPr anchor="t" anchorCtr="0">
            <a:noAutofit/>
          </a:bodyPr>
          <a:lstStyle>
            <a:lvl1pPr>
              <a:lnSpc>
                <a:spcPct val="80000"/>
              </a:lnSpc>
              <a:defRPr sz="14400" b="0">
                <a:solidFill>
                  <a:schemeClr val="bg1"/>
                </a:solidFill>
                <a:latin typeface="+mn-lt"/>
              </a:defRPr>
            </a:lvl1pPr>
          </a:lstStyle>
          <a:p>
            <a:r>
              <a:rPr lang="en-GB" dirty="0"/>
              <a:t>4</a:t>
            </a:r>
          </a:p>
        </p:txBody>
      </p:sp>
    </p:spTree>
    <p:extLst>
      <p:ext uri="{BB962C8B-B14F-4D97-AF65-F5344CB8AC3E}">
        <p14:creationId xmlns:p14="http://schemas.microsoft.com/office/powerpoint/2010/main" val="4842259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1 Image Full">
    <p:bg>
      <p:bgPr>
        <a:solidFill>
          <a:srgbClr val="DEDEDE"/>
        </a:solidFill>
        <a:effectLst/>
      </p:bgPr>
    </p:bg>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0" y="0"/>
            <a:ext cx="12192000" cy="6858000"/>
          </a:xfrm>
          <a:solidFill>
            <a:schemeClr val="tx2"/>
          </a:solidFill>
        </p:spPr>
        <p:txBody>
          <a:bodyPr anchor="ctr" anchorCtr="0"/>
          <a:lstStyle>
            <a:lvl1pPr algn="ctr">
              <a:defRPr sz="1200" b="0">
                <a:solidFill>
                  <a:schemeClr val="bg1"/>
                </a:solidFill>
              </a:defRPr>
            </a:lvl1pPr>
          </a:lstStyle>
          <a:p>
            <a:r>
              <a:rPr lang="en-GB" dirty="0"/>
              <a:t>Click icon to add picture</a:t>
            </a:r>
          </a:p>
        </p:txBody>
      </p:sp>
      <p:sp>
        <p:nvSpPr>
          <p:cNvPr id="3" name="Content Placeholder 2"/>
          <p:cNvSpPr>
            <a:spLocks noGrp="1"/>
          </p:cNvSpPr>
          <p:nvPr>
            <p:ph idx="1"/>
          </p:nvPr>
        </p:nvSpPr>
        <p:spPr>
          <a:xfrm>
            <a:off x="0" y="1143000"/>
            <a:ext cx="4572000" cy="4572000"/>
          </a:xfrm>
          <a:solidFill>
            <a:srgbClr val="E0301E"/>
          </a:solidFill>
        </p:spPr>
        <p:txBody>
          <a:bodyPr lIns="438912" tIns="1440000" rIns="252000" bIns="180000"/>
          <a:lstStyle>
            <a:lvl1pPr marL="0" indent="0">
              <a:lnSpc>
                <a:spcPct val="90000"/>
              </a:lnSpc>
              <a:spcBef>
                <a:spcPts val="0"/>
              </a:spcBef>
              <a:spcAft>
                <a:spcPts val="3000"/>
              </a:spcAft>
              <a:buFont typeface="Arial" panose="020B0604020202020204" pitchFamily="34" charset="0"/>
              <a:buNone/>
              <a:defRPr sz="2600" b="0">
                <a:solidFill>
                  <a:schemeClr val="tx1"/>
                </a:solidFill>
                <a:latin typeface="+mj-lt"/>
              </a:defRPr>
            </a:lvl1pPr>
            <a:lvl2pPr marL="0" indent="0">
              <a:spcBef>
                <a:spcPts val="0"/>
              </a:spcBef>
              <a:spcAft>
                <a:spcPts val="0"/>
              </a:spcAft>
              <a:buFontTx/>
              <a:buNone/>
              <a:defRPr sz="1600" b="1">
                <a:solidFill>
                  <a:schemeClr val="tx1"/>
                </a:solidFill>
                <a:latin typeface="+mn-lt"/>
              </a:defRPr>
            </a:lvl2pPr>
            <a:lvl3pPr marL="0" indent="0">
              <a:spcBef>
                <a:spcPts val="0"/>
              </a:spcBef>
              <a:spcAft>
                <a:spcPts val="0"/>
              </a:spcAft>
              <a:buFontTx/>
              <a:buNone/>
              <a:defRPr sz="1600" b="0">
                <a:solidFill>
                  <a:schemeClr val="tx1"/>
                </a:solidFill>
                <a:latin typeface="+mn-lt"/>
              </a:defRPr>
            </a:lvl3pPr>
            <a:lvl4pPr marL="0" indent="0">
              <a:spcBef>
                <a:spcPts val="0"/>
              </a:spcBef>
              <a:spcAft>
                <a:spcPts val="0"/>
              </a:spcAft>
              <a:buFontTx/>
              <a:buNone/>
              <a:defRPr sz="1600" b="0">
                <a:solidFill>
                  <a:schemeClr val="tx1"/>
                </a:solidFill>
                <a:latin typeface="+mn-lt"/>
              </a:defRPr>
            </a:lvl4pPr>
            <a:lvl5pPr marL="0" indent="0">
              <a:spcBef>
                <a:spcPts val="0"/>
              </a:spcBef>
              <a:spcAft>
                <a:spcPts val="0"/>
              </a:spcAft>
              <a:buFontTx/>
              <a:buNone/>
              <a:defRPr sz="1600" b="0">
                <a:solidFill>
                  <a:schemeClr val="tx1"/>
                </a:solidFill>
                <a:latin typeface="+mn-lt"/>
              </a:defRPr>
            </a:lvl5pPr>
            <a:lvl6pPr marL="0" indent="0">
              <a:spcBef>
                <a:spcPts val="0"/>
              </a:spcBef>
              <a:spcAft>
                <a:spcPts val="0"/>
              </a:spcAft>
              <a:buFontTx/>
              <a:buNone/>
              <a:defRPr sz="1600">
                <a:solidFill>
                  <a:schemeClr val="tx1"/>
                </a:solidFill>
              </a:defRPr>
            </a:lvl6pPr>
            <a:lvl7pPr marL="0" indent="0">
              <a:spcBef>
                <a:spcPts val="0"/>
              </a:spcBef>
              <a:spcAft>
                <a:spcPts val="0"/>
              </a:spcAft>
              <a:buFontTx/>
              <a:buNone/>
              <a:defRPr sz="1600">
                <a:solidFill>
                  <a:schemeClr val="tx1"/>
                </a:solidFill>
              </a:defRPr>
            </a:lvl7pPr>
            <a:lvl8pPr marL="0" indent="0">
              <a:spcBef>
                <a:spcPts val="0"/>
              </a:spcBef>
              <a:spcAft>
                <a:spcPts val="0"/>
              </a:spcAft>
              <a:buFontTx/>
              <a:buNone/>
              <a:defRPr sz="1600">
                <a:solidFill>
                  <a:schemeClr val="tx1"/>
                </a:solidFill>
              </a:defRPr>
            </a:lvl8pPr>
            <a:lvl9pPr marL="0" indent="0">
              <a:spcBef>
                <a:spcPts val="0"/>
              </a:spcBef>
              <a:spcAft>
                <a:spcPts val="0"/>
              </a:spcAft>
              <a:buFontTx/>
              <a:buNone/>
              <a:defRPr sz="1600">
                <a:solidFill>
                  <a:schemeClr val="tx1"/>
                </a:solidFill>
              </a:defRPr>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11" name="Freeform 5">
            <a:extLst>
              <a:ext uri="{FF2B5EF4-FFF2-40B4-BE49-F238E27FC236}">
                <a16:creationId xmlns:a16="http://schemas.microsoft.com/office/drawing/2014/main" id="{5E9DA768-B963-3547-B650-2E77ED7439D3}"/>
              </a:ext>
            </a:extLst>
          </p:cNvPr>
          <p:cNvSpPr>
            <a:spLocks noChangeAspect="1" noEditPoints="1"/>
          </p:cNvSpPr>
          <p:nvPr userDrawn="1"/>
        </p:nvSpPr>
        <p:spPr bwMode="white">
          <a:xfrm>
            <a:off x="442913" y="1623703"/>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Date Placeholder 6">
            <a:extLst>
              <a:ext uri="{FF2B5EF4-FFF2-40B4-BE49-F238E27FC236}">
                <a16:creationId xmlns:a16="http://schemas.microsoft.com/office/drawing/2014/main" id="{A1D36D47-D12A-3142-B681-815978E85E77}"/>
              </a:ext>
            </a:extLst>
          </p:cNvPr>
          <p:cNvSpPr>
            <a:spLocks noGrp="1"/>
          </p:cNvSpPr>
          <p:nvPr>
            <p:ph type="dt" sz="half" idx="15"/>
          </p:nvPr>
        </p:nvSpPr>
        <p:spPr/>
        <p:txBody>
          <a:bodyPr/>
          <a:lstStyle/>
          <a:p>
            <a:r>
              <a:rPr lang="en-GB" dirty="0"/>
              <a:t>October 2019</a:t>
            </a:r>
          </a:p>
        </p:txBody>
      </p:sp>
      <p:sp>
        <p:nvSpPr>
          <p:cNvPr id="8" name="Footer Placeholder 7">
            <a:extLst>
              <a:ext uri="{FF2B5EF4-FFF2-40B4-BE49-F238E27FC236}">
                <a16:creationId xmlns:a16="http://schemas.microsoft.com/office/drawing/2014/main" id="{3042CAE4-1315-134B-A97D-6331422E4046}"/>
              </a:ext>
            </a:extLst>
          </p:cNvPr>
          <p:cNvSpPr>
            <a:spLocks noGrp="1"/>
          </p:cNvSpPr>
          <p:nvPr>
            <p:ph type="ftr" sz="quarter" idx="16"/>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9" name="Slide Number Placeholder 8">
            <a:extLst>
              <a:ext uri="{FF2B5EF4-FFF2-40B4-BE49-F238E27FC236}">
                <a16:creationId xmlns:a16="http://schemas.microsoft.com/office/drawing/2014/main" id="{4751649C-08F4-D84A-9E3B-1FCB427D60BF}"/>
              </a:ext>
            </a:extLst>
          </p:cNvPr>
          <p:cNvSpPr>
            <a:spLocks noGrp="1"/>
          </p:cNvSpPr>
          <p:nvPr>
            <p:ph type="sldNum" sz="quarter" idx="17"/>
          </p:nvPr>
        </p:nvSpPr>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66611231"/>
      </p:ext>
    </p:extLst>
  </p:cSld>
  <p:clrMapOvr>
    <a:overrideClrMapping bg1="dk1" tx1="lt1" bg2="dk2" tx2="lt2" accent1="accent1" accent2="accent2" accent3="accent3" accent4="accent4" accent5="accent5" accent6="accent6" hlink="hlink" folHlink="folHlink"/>
  </p:clrMapOvr>
  <p:hf hdr="0"/>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1 Image Orange">
    <p:bg>
      <p:bgPr>
        <a:solidFill>
          <a:srgbClr val="D04A02"/>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6000" cy="6858000"/>
          </a:xfrm>
          <a:solidFill>
            <a:schemeClr val="tx2"/>
          </a:solidFill>
        </p:spPr>
        <p:txBody>
          <a:bodyPr anchor="ctr" anchorCtr="0"/>
          <a:lstStyle>
            <a:lvl1pPr algn="ctr">
              <a:defRPr sz="1200" b="0">
                <a:solidFill>
                  <a:schemeClr val="bg1"/>
                </a:solidFill>
              </a:defRPr>
            </a:lvl1pPr>
          </a:lstStyle>
          <a:p>
            <a:r>
              <a:rPr lang="en-GB" dirty="0"/>
              <a:t>Click icon to add picture</a:t>
            </a:r>
          </a:p>
        </p:txBody>
      </p:sp>
      <p:sp>
        <p:nvSpPr>
          <p:cNvPr id="3" name="Content Placeholder 2"/>
          <p:cNvSpPr>
            <a:spLocks noGrp="1"/>
          </p:cNvSpPr>
          <p:nvPr>
            <p:ph idx="1"/>
          </p:nvPr>
        </p:nvSpPr>
        <p:spPr>
          <a:xfrm>
            <a:off x="442913" y="1714500"/>
            <a:ext cx="5299393" cy="4457700"/>
          </a:xfrm>
        </p:spPr>
        <p:txBody>
          <a:bodyPr/>
          <a:lstStyle>
            <a:lvl1pPr>
              <a:lnSpc>
                <a:spcPct val="85000"/>
              </a:lnSpc>
              <a:spcBef>
                <a:spcPts val="0"/>
              </a:spcBef>
              <a:spcAft>
                <a:spcPts val="3000"/>
              </a:spcAft>
              <a:defRPr sz="3800" b="0">
                <a:solidFill>
                  <a:schemeClr val="tx1"/>
                </a:solidFill>
                <a:latin typeface="+mj-lt"/>
              </a:defRPr>
            </a:lvl1pPr>
            <a:lvl2pPr marL="0" indent="0">
              <a:spcBef>
                <a:spcPts val="0"/>
              </a:spcBef>
              <a:spcAft>
                <a:spcPts val="0"/>
              </a:spcAft>
              <a:buFont typeface="Arial" panose="020B0604020202020204" pitchFamily="34" charset="0"/>
              <a:buNone/>
              <a:defRPr sz="1600" b="1">
                <a:solidFill>
                  <a:schemeClr val="tx1"/>
                </a:solidFill>
              </a:defRPr>
            </a:lvl2pPr>
            <a:lvl3pPr marL="0" indent="0">
              <a:spcBef>
                <a:spcPts val="0"/>
              </a:spcBef>
              <a:spcAft>
                <a:spcPts val="0"/>
              </a:spcAft>
              <a:buFontTx/>
              <a:buNone/>
              <a:defRPr sz="1600">
                <a:solidFill>
                  <a:schemeClr val="tx1"/>
                </a:solidFill>
              </a:defRPr>
            </a:lvl3pPr>
            <a:lvl4pPr marL="0" indent="0">
              <a:spcBef>
                <a:spcPts val="0"/>
              </a:spcBef>
              <a:spcAft>
                <a:spcPts val="0"/>
              </a:spcAft>
              <a:buFontTx/>
              <a:buNone/>
              <a:defRPr sz="1600">
                <a:solidFill>
                  <a:schemeClr val="tx1"/>
                </a:solidFill>
              </a:defRPr>
            </a:lvl4pPr>
            <a:lvl5pPr marL="0" indent="0">
              <a:spcBef>
                <a:spcPts val="0"/>
              </a:spcBef>
              <a:spcAft>
                <a:spcPts val="0"/>
              </a:spcAft>
              <a:buFontTx/>
              <a:buNone/>
              <a:defRPr sz="1600">
                <a:solidFill>
                  <a:schemeClr val="tx1"/>
                </a:solidFill>
              </a:defRPr>
            </a:lvl5pPr>
            <a:lvl6pPr marL="0" indent="0">
              <a:spcBef>
                <a:spcPts val="0"/>
              </a:spcBef>
              <a:spcAft>
                <a:spcPts val="0"/>
              </a:spcAft>
              <a:buFontTx/>
              <a:buNone/>
              <a:defRPr sz="1600">
                <a:solidFill>
                  <a:schemeClr val="tx1"/>
                </a:solidFill>
              </a:defRPr>
            </a:lvl6pPr>
            <a:lvl7pPr marL="0" indent="0">
              <a:spcBef>
                <a:spcPts val="0"/>
              </a:spcBef>
              <a:spcAft>
                <a:spcPts val="0"/>
              </a:spcAft>
              <a:buFontTx/>
              <a:buNone/>
              <a:defRPr sz="1600">
                <a:solidFill>
                  <a:schemeClr val="tx1"/>
                </a:solidFill>
              </a:defRPr>
            </a:lvl7pPr>
            <a:lvl8pPr marL="0" indent="0">
              <a:spcBef>
                <a:spcPts val="0"/>
              </a:spcBef>
              <a:spcAft>
                <a:spcPts val="0"/>
              </a:spcAft>
              <a:buFontTx/>
              <a:buNone/>
              <a:defRPr sz="1600">
                <a:solidFill>
                  <a:schemeClr val="tx1"/>
                </a:solidFill>
              </a:defRPr>
            </a:lvl8pPr>
            <a:lvl9pPr marL="0" indent="0">
              <a:spcBef>
                <a:spcPts val="0"/>
              </a:spcBef>
              <a:spcAft>
                <a:spcPts val="0"/>
              </a:spcAft>
              <a:buFontTx/>
              <a:buNone/>
              <a:defRPr sz="1600">
                <a:solidFill>
                  <a:schemeClr val="tx1"/>
                </a:solidFill>
              </a:defRPr>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9" name="Freeform 5">
            <a:extLst>
              <a:ext uri="{FF2B5EF4-FFF2-40B4-BE49-F238E27FC236}">
                <a16:creationId xmlns:a16="http://schemas.microsoft.com/office/drawing/2014/main" id="{EBA5CA3E-5ADF-C84E-8B6D-07C039516DFE}"/>
              </a:ext>
            </a:extLst>
          </p:cNvPr>
          <p:cNvSpPr>
            <a:spLocks noChangeAspect="1" noEditPoints="1"/>
          </p:cNvSpPr>
          <p:nvPr userDrawn="1"/>
        </p:nvSpPr>
        <p:spPr bwMode="black">
          <a:xfrm>
            <a:off x="442913" y="687001"/>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Date Placeholder 1">
            <a:extLst>
              <a:ext uri="{FF2B5EF4-FFF2-40B4-BE49-F238E27FC236}">
                <a16:creationId xmlns:a16="http://schemas.microsoft.com/office/drawing/2014/main" id="{08ACB6F4-A2A7-6E4D-A8EB-50B5B35AADEB}"/>
              </a:ext>
            </a:extLst>
          </p:cNvPr>
          <p:cNvSpPr>
            <a:spLocks noGrp="1"/>
          </p:cNvSpPr>
          <p:nvPr>
            <p:ph type="dt" sz="half" idx="15"/>
          </p:nvPr>
        </p:nvSpPr>
        <p:spPr/>
        <p:txBody>
          <a:bodyPr/>
          <a:lstStyle/>
          <a:p>
            <a:r>
              <a:rPr lang="en-GB" dirty="0"/>
              <a:t>October 2019</a:t>
            </a:r>
          </a:p>
        </p:txBody>
      </p:sp>
      <p:sp>
        <p:nvSpPr>
          <p:cNvPr id="4" name="Footer Placeholder 3">
            <a:extLst>
              <a:ext uri="{FF2B5EF4-FFF2-40B4-BE49-F238E27FC236}">
                <a16:creationId xmlns:a16="http://schemas.microsoft.com/office/drawing/2014/main" id="{37FC6095-B1C7-6143-B9FD-C545A6D03573}"/>
              </a:ext>
            </a:extLst>
          </p:cNvPr>
          <p:cNvSpPr>
            <a:spLocks noGrp="1"/>
          </p:cNvSpPr>
          <p:nvPr>
            <p:ph type="ftr" sz="quarter" idx="16"/>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5" name="Slide Number Placeholder 4">
            <a:extLst>
              <a:ext uri="{FF2B5EF4-FFF2-40B4-BE49-F238E27FC236}">
                <a16:creationId xmlns:a16="http://schemas.microsoft.com/office/drawing/2014/main" id="{DAF7A802-0AAE-FA43-8858-03590E764031}"/>
              </a:ext>
            </a:extLst>
          </p:cNvPr>
          <p:cNvSpPr>
            <a:spLocks noGrp="1"/>
          </p:cNvSpPr>
          <p:nvPr>
            <p:ph type="sldNum" sz="quarter" idx="17"/>
          </p:nvPr>
        </p:nvSpPr>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2092451569"/>
      </p:ext>
    </p:extLst>
  </p:cSld>
  <p:clrMapOvr>
    <a:overrideClrMapping bg1="dk1" tx1="lt1" bg2="dk2" tx2="lt2" accent1="accent1" accent2="accent2" accent3="accent3" accent4="accent4" accent5="accent5" accent6="accent6" hlink="hlink" folHlink="folHlink"/>
  </p:clrMapOvr>
  <p:hf hdr="0"/>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1 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6000" cy="6858000"/>
          </a:xfrm>
          <a:solidFill>
            <a:schemeClr val="bg2"/>
          </a:solidFill>
        </p:spPr>
        <p:txBody>
          <a:bodyPr anchor="ctr" anchorCtr="0"/>
          <a:lstStyle>
            <a:lvl1pPr algn="ctr">
              <a:defRPr sz="1200" b="0">
                <a:solidFill>
                  <a:schemeClr val="tx1"/>
                </a:solidFill>
              </a:defRPr>
            </a:lvl1pPr>
          </a:lstStyle>
          <a:p>
            <a:r>
              <a:rPr lang="en-GB" dirty="0"/>
              <a:t>Click icon to add picture</a:t>
            </a:r>
          </a:p>
        </p:txBody>
      </p:sp>
      <p:sp>
        <p:nvSpPr>
          <p:cNvPr id="3" name="Content Placeholder 2"/>
          <p:cNvSpPr>
            <a:spLocks noGrp="1"/>
          </p:cNvSpPr>
          <p:nvPr>
            <p:ph idx="1"/>
          </p:nvPr>
        </p:nvSpPr>
        <p:spPr>
          <a:xfrm>
            <a:off x="442913" y="1714500"/>
            <a:ext cx="5299393" cy="4457700"/>
          </a:xfrm>
        </p:spPr>
        <p:txBody>
          <a:bodyPr/>
          <a:lstStyle>
            <a:lvl1pPr>
              <a:lnSpc>
                <a:spcPct val="85000"/>
              </a:lnSpc>
              <a:spcBef>
                <a:spcPts val="0"/>
              </a:spcBef>
              <a:spcAft>
                <a:spcPts val="3000"/>
              </a:spcAft>
              <a:defRPr sz="3800" b="0">
                <a:solidFill>
                  <a:schemeClr val="tx1"/>
                </a:solidFill>
                <a:latin typeface="+mj-lt"/>
              </a:defRPr>
            </a:lvl1pPr>
            <a:lvl2pPr marL="0" indent="0">
              <a:spcBef>
                <a:spcPts val="0"/>
              </a:spcBef>
              <a:spcAft>
                <a:spcPts val="0"/>
              </a:spcAft>
              <a:buFont typeface="Arial" panose="020B0604020202020204" pitchFamily="34" charset="0"/>
              <a:buNone/>
              <a:defRPr sz="1600" b="1"/>
            </a:lvl2pPr>
            <a:lvl3pPr marL="0" indent="0">
              <a:spcBef>
                <a:spcPts val="0"/>
              </a:spcBef>
              <a:spcAft>
                <a:spcPts val="0"/>
              </a:spcAft>
              <a:buFontTx/>
              <a:buNone/>
              <a:defRPr sz="1600"/>
            </a:lvl3pPr>
            <a:lvl4pPr marL="0" indent="0">
              <a:spcBef>
                <a:spcPts val="0"/>
              </a:spcBef>
              <a:spcAft>
                <a:spcPts val="0"/>
              </a:spcAft>
              <a:buFontTx/>
              <a:buNone/>
              <a:defRPr sz="1600"/>
            </a:lvl4pPr>
            <a:lvl5pPr marL="0" indent="0">
              <a:spcBef>
                <a:spcPts val="0"/>
              </a:spcBef>
              <a:spcAft>
                <a:spcPts val="0"/>
              </a:spcAft>
              <a:buFontTx/>
              <a:buNone/>
              <a:defRPr sz="1600"/>
            </a:lvl5pPr>
            <a:lvl6pPr marL="0" indent="0">
              <a:spcBef>
                <a:spcPts val="0"/>
              </a:spcBef>
              <a:spcAft>
                <a:spcPts val="0"/>
              </a:spcAft>
              <a:buFontTx/>
              <a:buNone/>
              <a:defRPr sz="1600"/>
            </a:lvl6pPr>
            <a:lvl7pPr marL="0" indent="0">
              <a:spcBef>
                <a:spcPts val="0"/>
              </a:spcBef>
              <a:spcAft>
                <a:spcPts val="0"/>
              </a:spcAft>
              <a:buFontTx/>
              <a:buNone/>
              <a:defRPr sz="1600"/>
            </a:lvl7pPr>
            <a:lvl8pPr marL="0" indent="0">
              <a:spcBef>
                <a:spcPts val="0"/>
              </a:spcBef>
              <a:spcAft>
                <a:spcPts val="0"/>
              </a:spcAft>
              <a:buFontTx/>
              <a:buNone/>
              <a:defRPr sz="1600"/>
            </a:lvl8pPr>
            <a:lvl9pPr marL="0" indent="0">
              <a:spcBef>
                <a:spcPts val="0"/>
              </a:spcBef>
              <a:spcAft>
                <a:spcPts val="0"/>
              </a:spcAft>
              <a:buFontTx/>
              <a:buNone/>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10" name="Freeform 5">
            <a:extLst>
              <a:ext uri="{FF2B5EF4-FFF2-40B4-BE49-F238E27FC236}">
                <a16:creationId xmlns:a16="http://schemas.microsoft.com/office/drawing/2014/main" id="{751F50DC-1032-F848-8EFD-503462F60157}"/>
              </a:ext>
            </a:extLst>
          </p:cNvPr>
          <p:cNvSpPr>
            <a:spLocks noChangeAspect="1" noEditPoints="1"/>
          </p:cNvSpPr>
          <p:nvPr userDrawn="1"/>
        </p:nvSpPr>
        <p:spPr bwMode="auto">
          <a:xfrm>
            <a:off x="442913" y="687001"/>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 name="Slide Number Placeholder 5">
            <a:extLst>
              <a:ext uri="{FF2B5EF4-FFF2-40B4-BE49-F238E27FC236}">
                <a16:creationId xmlns:a16="http://schemas.microsoft.com/office/drawing/2014/main" id="{C0618CEB-562C-EF47-A905-BA1BD3BB0B4A}"/>
              </a:ext>
            </a:extLst>
          </p:cNvPr>
          <p:cNvSpPr>
            <a:spLocks noGrp="1"/>
          </p:cNvSpPr>
          <p:nvPr>
            <p:ph type="sldNum" sz="quarter" idx="16"/>
          </p:nvPr>
        </p:nvSpPr>
        <p:spPr bwMode="gray"/>
        <p:txBody>
          <a:bodyPr/>
          <a:lstStyle>
            <a:lvl1pPr>
              <a:defRPr>
                <a:solidFill>
                  <a:schemeClr val="bg1"/>
                </a:solidFill>
              </a:defRPr>
            </a:lvl1pPr>
          </a:lstStyle>
          <a:p>
            <a:fld id="{7870704B-CE94-48CC-AF30-84932A1262A7}" type="slidenum">
              <a:rPr lang="en-GB" smtClean="0"/>
              <a:pPr/>
              <a:t>‹#›</a:t>
            </a:fld>
            <a:endParaRPr lang="en-GB" dirty="0"/>
          </a:p>
        </p:txBody>
      </p:sp>
      <p:sp>
        <p:nvSpPr>
          <p:cNvPr id="2" name="Date Placeholder 1">
            <a:extLst>
              <a:ext uri="{FF2B5EF4-FFF2-40B4-BE49-F238E27FC236}">
                <a16:creationId xmlns:a16="http://schemas.microsoft.com/office/drawing/2014/main" id="{B7BEC181-486E-E441-8900-B8446C2DF2CE}"/>
              </a:ext>
            </a:extLst>
          </p:cNvPr>
          <p:cNvSpPr>
            <a:spLocks noGrp="1"/>
          </p:cNvSpPr>
          <p:nvPr>
            <p:ph type="dt" sz="half" idx="17"/>
          </p:nvPr>
        </p:nvSpPr>
        <p:spPr/>
        <p:txBody>
          <a:bodyPr/>
          <a:lstStyle>
            <a:lvl1pPr>
              <a:defRPr>
                <a:solidFill>
                  <a:schemeClr val="bg1"/>
                </a:solidFill>
              </a:defRPr>
            </a:lvl1pPr>
          </a:lstStyle>
          <a:p>
            <a:r>
              <a:rPr lang="en-GB" dirty="0"/>
              <a:t>October 2019</a:t>
            </a:r>
          </a:p>
        </p:txBody>
      </p:sp>
      <p:sp>
        <p:nvSpPr>
          <p:cNvPr id="4" name="Footer Placeholder 3">
            <a:extLst>
              <a:ext uri="{FF2B5EF4-FFF2-40B4-BE49-F238E27FC236}">
                <a16:creationId xmlns:a16="http://schemas.microsoft.com/office/drawing/2014/main" id="{761E6323-CD0D-424F-880F-557372819009}"/>
              </a:ext>
            </a:extLst>
          </p:cNvPr>
          <p:cNvSpPr>
            <a:spLocks noGrp="1"/>
          </p:cNvSpPr>
          <p:nvPr>
            <p:ph type="ftr" sz="quarter" idx="18"/>
          </p:nvPr>
        </p:nvSpPr>
        <p:spPr>
          <a:xfrm>
            <a:off x="442912" y="6355080"/>
            <a:ext cx="5473701" cy="137160"/>
          </a:xfrm>
          <a:prstGeom prst="rect">
            <a:avLst/>
          </a:prstGeom>
        </p:spPr>
        <p:txBody>
          <a:bodyPr/>
          <a:lstStyle/>
          <a:p>
            <a:pPr algn="l"/>
            <a:r>
              <a:rPr lang="en-GB" dirty="0"/>
              <a:t>Progress Update on Activities under "Support to emobility in India"</a:t>
            </a:r>
          </a:p>
        </p:txBody>
      </p:sp>
    </p:spTree>
    <p:extLst>
      <p:ext uri="{BB962C8B-B14F-4D97-AF65-F5344CB8AC3E}">
        <p14:creationId xmlns:p14="http://schemas.microsoft.com/office/powerpoint/2010/main" val="3712302821"/>
      </p:ext>
    </p:extLst>
  </p:cSld>
  <p:clrMapOvr>
    <a:masterClrMapping/>
  </p:clrMapOvr>
  <p:hf hdr="0"/>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3" name="Content Placeholder 2"/>
          <p:cNvSpPr>
            <a:spLocks noGrp="1"/>
          </p:cNvSpPr>
          <p:nvPr>
            <p:ph idx="1"/>
          </p:nvPr>
        </p:nvSpPr>
        <p:spPr>
          <a:xfrm>
            <a:off x="442914" y="2274570"/>
            <a:ext cx="9540366" cy="3897630"/>
          </a:xfrm>
        </p:spPr>
        <p:txBody>
          <a:bodyPr/>
          <a:lstStyle>
            <a:lvl1pPr>
              <a:lnSpc>
                <a:spcPct val="85000"/>
              </a:lnSpc>
              <a:spcBef>
                <a:spcPts val="0"/>
              </a:spcBef>
              <a:spcAft>
                <a:spcPts val="3000"/>
              </a:spcAft>
              <a:defRPr sz="3800" b="0">
                <a:solidFill>
                  <a:schemeClr val="tx1"/>
                </a:solidFill>
                <a:latin typeface="+mj-lt"/>
              </a:defRPr>
            </a:lvl1pPr>
            <a:lvl2pPr marL="0" indent="0">
              <a:spcBef>
                <a:spcPts val="0"/>
              </a:spcBef>
              <a:spcAft>
                <a:spcPts val="0"/>
              </a:spcAft>
              <a:buFont typeface="Arial" panose="020B0604020202020204" pitchFamily="34" charset="0"/>
              <a:buNone/>
              <a:defRPr sz="1600" b="1"/>
            </a:lvl2pPr>
            <a:lvl3pPr marL="0" indent="0">
              <a:spcBef>
                <a:spcPts val="0"/>
              </a:spcBef>
              <a:spcAft>
                <a:spcPts val="0"/>
              </a:spcAft>
              <a:buFontTx/>
              <a:buNone/>
              <a:defRPr sz="1600"/>
            </a:lvl3pPr>
            <a:lvl4pPr marL="0" indent="0">
              <a:spcBef>
                <a:spcPts val="0"/>
              </a:spcBef>
              <a:spcAft>
                <a:spcPts val="0"/>
              </a:spcAft>
              <a:buFontTx/>
              <a:buNone/>
              <a:defRPr sz="1600"/>
            </a:lvl4pPr>
            <a:lvl5pPr marL="0" indent="0">
              <a:spcBef>
                <a:spcPts val="0"/>
              </a:spcBef>
              <a:spcAft>
                <a:spcPts val="0"/>
              </a:spcAft>
              <a:buFontTx/>
              <a:buNone/>
              <a:defRPr sz="1600"/>
            </a:lvl5pPr>
            <a:lvl6pPr marL="0" indent="0">
              <a:spcBef>
                <a:spcPts val="0"/>
              </a:spcBef>
              <a:spcAft>
                <a:spcPts val="0"/>
              </a:spcAft>
              <a:buFontTx/>
              <a:buNone/>
              <a:defRPr sz="1600"/>
            </a:lvl6pPr>
            <a:lvl7pPr marL="0" indent="0">
              <a:spcBef>
                <a:spcPts val="0"/>
              </a:spcBef>
              <a:spcAft>
                <a:spcPts val="0"/>
              </a:spcAft>
              <a:buFontTx/>
              <a:buNone/>
              <a:defRPr sz="1600"/>
            </a:lvl7pPr>
            <a:lvl8pPr marL="0" indent="0">
              <a:spcBef>
                <a:spcPts val="0"/>
              </a:spcBef>
              <a:spcAft>
                <a:spcPts val="0"/>
              </a:spcAft>
              <a:buFontTx/>
              <a:buNone/>
              <a:defRPr sz="1600"/>
            </a:lvl8pPr>
            <a:lvl9pPr marL="0" indent="0">
              <a:spcBef>
                <a:spcPts val="0"/>
              </a:spcBef>
              <a:spcAft>
                <a:spcPts val="0"/>
              </a:spcAft>
              <a:buFontTx/>
              <a:buNone/>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6" name="Freeform 5">
            <a:extLst>
              <a:ext uri="{FF2B5EF4-FFF2-40B4-BE49-F238E27FC236}">
                <a16:creationId xmlns:a16="http://schemas.microsoft.com/office/drawing/2014/main" id="{07AD3661-A443-F74F-9528-11F7BA264BF5}"/>
              </a:ext>
            </a:extLst>
          </p:cNvPr>
          <p:cNvSpPr>
            <a:spLocks noChangeAspect="1" noEditPoints="1"/>
          </p:cNvSpPr>
          <p:nvPr userDrawn="1"/>
        </p:nvSpPr>
        <p:spPr bwMode="auto">
          <a:xfrm>
            <a:off x="442913" y="1362959"/>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Date Placeholder 1">
            <a:extLst>
              <a:ext uri="{FF2B5EF4-FFF2-40B4-BE49-F238E27FC236}">
                <a16:creationId xmlns:a16="http://schemas.microsoft.com/office/drawing/2014/main" id="{7E5DC986-4502-464F-A426-50A70EA2E41A}"/>
              </a:ext>
            </a:extLst>
          </p:cNvPr>
          <p:cNvSpPr>
            <a:spLocks noGrp="1"/>
          </p:cNvSpPr>
          <p:nvPr>
            <p:ph type="dt" sz="half" idx="10"/>
          </p:nvPr>
        </p:nvSpPr>
        <p:spPr/>
        <p:txBody>
          <a:bodyPr/>
          <a:lstStyle/>
          <a:p>
            <a:r>
              <a:rPr lang="en-GB" dirty="0"/>
              <a:t>October 2019</a:t>
            </a:r>
          </a:p>
        </p:txBody>
      </p:sp>
      <p:sp>
        <p:nvSpPr>
          <p:cNvPr id="4" name="Footer Placeholder 3">
            <a:extLst>
              <a:ext uri="{FF2B5EF4-FFF2-40B4-BE49-F238E27FC236}">
                <a16:creationId xmlns:a16="http://schemas.microsoft.com/office/drawing/2014/main" id="{FE17195B-4456-9145-8D6E-97A5EBDF8090}"/>
              </a:ext>
            </a:extLst>
          </p:cNvPr>
          <p:cNvSpPr>
            <a:spLocks noGrp="1"/>
          </p:cNvSpPr>
          <p:nvPr>
            <p:ph type="ftr" sz="quarter" idx="11"/>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7" name="Slide Number Placeholder 6">
            <a:extLst>
              <a:ext uri="{FF2B5EF4-FFF2-40B4-BE49-F238E27FC236}">
                <a16:creationId xmlns:a16="http://schemas.microsoft.com/office/drawing/2014/main" id="{FC67263F-492F-7F4E-9E89-2A38E1B27F39}"/>
              </a:ext>
            </a:extLst>
          </p:cNvPr>
          <p:cNvSpPr>
            <a:spLocks noGrp="1"/>
          </p:cNvSpPr>
          <p:nvPr>
            <p:ph type="sldNum" sz="quarter" idx="12"/>
          </p:nvPr>
        </p:nvSpPr>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2396399799"/>
      </p:ext>
    </p:extLst>
  </p:cSld>
  <p:clrMapOvr>
    <a:masterClrMapping/>
  </p:clrMapOvr>
  <p:hf hdr="0"/>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ote 2 Orange">
    <p:bg>
      <p:bgPr>
        <a:solidFill>
          <a:srgbClr val="D04A0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2914" y="2274570"/>
            <a:ext cx="9540366" cy="3897630"/>
          </a:xfrm>
        </p:spPr>
        <p:txBody>
          <a:bodyPr/>
          <a:lstStyle>
            <a:lvl1pPr>
              <a:lnSpc>
                <a:spcPct val="85000"/>
              </a:lnSpc>
              <a:spcBef>
                <a:spcPts val="0"/>
              </a:spcBef>
              <a:spcAft>
                <a:spcPts val="3000"/>
              </a:spcAft>
              <a:defRPr sz="3800" b="0">
                <a:solidFill>
                  <a:schemeClr val="tx1"/>
                </a:solidFill>
                <a:latin typeface="+mj-lt"/>
              </a:defRPr>
            </a:lvl1pPr>
            <a:lvl2pPr marL="0" indent="0">
              <a:spcBef>
                <a:spcPts val="0"/>
              </a:spcBef>
              <a:spcAft>
                <a:spcPts val="0"/>
              </a:spcAft>
              <a:buFont typeface="Arial" panose="020B0604020202020204" pitchFamily="34" charset="0"/>
              <a:buNone/>
              <a:defRPr sz="1600" b="1">
                <a:solidFill>
                  <a:schemeClr val="tx1"/>
                </a:solidFill>
              </a:defRPr>
            </a:lvl2pPr>
            <a:lvl3pPr marL="0" indent="0">
              <a:spcBef>
                <a:spcPts val="0"/>
              </a:spcBef>
              <a:spcAft>
                <a:spcPts val="0"/>
              </a:spcAft>
              <a:buFontTx/>
              <a:buNone/>
              <a:defRPr sz="1600">
                <a:solidFill>
                  <a:schemeClr val="tx1"/>
                </a:solidFill>
              </a:defRPr>
            </a:lvl3pPr>
            <a:lvl4pPr marL="0" indent="0">
              <a:spcBef>
                <a:spcPts val="0"/>
              </a:spcBef>
              <a:spcAft>
                <a:spcPts val="0"/>
              </a:spcAft>
              <a:buFontTx/>
              <a:buNone/>
              <a:defRPr sz="1600">
                <a:solidFill>
                  <a:schemeClr val="tx1"/>
                </a:solidFill>
              </a:defRPr>
            </a:lvl4pPr>
            <a:lvl5pPr marL="0" indent="0">
              <a:spcBef>
                <a:spcPts val="0"/>
              </a:spcBef>
              <a:spcAft>
                <a:spcPts val="0"/>
              </a:spcAft>
              <a:buFontTx/>
              <a:buNone/>
              <a:defRPr sz="1600">
                <a:solidFill>
                  <a:schemeClr val="tx1"/>
                </a:solidFill>
              </a:defRPr>
            </a:lvl5pPr>
            <a:lvl6pPr marL="0" indent="0">
              <a:spcBef>
                <a:spcPts val="0"/>
              </a:spcBef>
              <a:spcAft>
                <a:spcPts val="0"/>
              </a:spcAft>
              <a:buFontTx/>
              <a:buNone/>
              <a:defRPr sz="1600">
                <a:solidFill>
                  <a:schemeClr val="tx1"/>
                </a:solidFill>
              </a:defRPr>
            </a:lvl6pPr>
            <a:lvl7pPr marL="0" indent="0">
              <a:spcBef>
                <a:spcPts val="0"/>
              </a:spcBef>
              <a:spcAft>
                <a:spcPts val="0"/>
              </a:spcAft>
              <a:buFontTx/>
              <a:buNone/>
              <a:defRPr sz="1600">
                <a:solidFill>
                  <a:schemeClr val="tx1"/>
                </a:solidFill>
              </a:defRPr>
            </a:lvl7pPr>
            <a:lvl8pPr marL="0" indent="0">
              <a:spcBef>
                <a:spcPts val="0"/>
              </a:spcBef>
              <a:spcAft>
                <a:spcPts val="0"/>
              </a:spcAft>
              <a:buFontTx/>
              <a:buNone/>
              <a:defRPr sz="1600">
                <a:solidFill>
                  <a:schemeClr val="tx1"/>
                </a:solidFill>
              </a:defRPr>
            </a:lvl8pPr>
            <a:lvl9pPr marL="0" indent="0">
              <a:spcBef>
                <a:spcPts val="0"/>
              </a:spcBef>
              <a:spcAft>
                <a:spcPts val="0"/>
              </a:spcAft>
              <a:buFontTx/>
              <a:buNone/>
              <a:defRPr sz="1600">
                <a:solidFill>
                  <a:schemeClr val="tx1"/>
                </a:solidFill>
              </a:defRPr>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9" name="Freeform 5">
            <a:extLst>
              <a:ext uri="{FF2B5EF4-FFF2-40B4-BE49-F238E27FC236}">
                <a16:creationId xmlns:a16="http://schemas.microsoft.com/office/drawing/2014/main" id="{753C6A26-069C-C142-8C96-315DE67FAD09}"/>
              </a:ext>
            </a:extLst>
          </p:cNvPr>
          <p:cNvSpPr>
            <a:spLocks noChangeAspect="1" noEditPoints="1"/>
          </p:cNvSpPr>
          <p:nvPr userDrawn="1"/>
        </p:nvSpPr>
        <p:spPr bwMode="black">
          <a:xfrm>
            <a:off x="442913" y="1362959"/>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Date Placeholder 9">
            <a:extLst>
              <a:ext uri="{FF2B5EF4-FFF2-40B4-BE49-F238E27FC236}">
                <a16:creationId xmlns:a16="http://schemas.microsoft.com/office/drawing/2014/main" id="{F95925A0-A65A-B94F-AD42-4A17D5E9B63B}"/>
              </a:ext>
            </a:extLst>
          </p:cNvPr>
          <p:cNvSpPr>
            <a:spLocks noGrp="1"/>
          </p:cNvSpPr>
          <p:nvPr>
            <p:ph type="dt" sz="half" idx="10"/>
          </p:nvPr>
        </p:nvSpPr>
        <p:spPr/>
        <p:txBody>
          <a:bodyPr/>
          <a:lstStyle/>
          <a:p>
            <a:r>
              <a:rPr lang="en-GB" dirty="0"/>
              <a:t>October 2019</a:t>
            </a:r>
          </a:p>
        </p:txBody>
      </p:sp>
      <p:sp>
        <p:nvSpPr>
          <p:cNvPr id="11" name="Footer Placeholder 10">
            <a:extLst>
              <a:ext uri="{FF2B5EF4-FFF2-40B4-BE49-F238E27FC236}">
                <a16:creationId xmlns:a16="http://schemas.microsoft.com/office/drawing/2014/main" id="{01CB2D71-BA29-2E4C-A7F8-AB7C48FCE919}"/>
              </a:ext>
            </a:extLst>
          </p:cNvPr>
          <p:cNvSpPr>
            <a:spLocks noGrp="1"/>
          </p:cNvSpPr>
          <p:nvPr>
            <p:ph type="ftr" sz="quarter" idx="11"/>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12" name="Slide Number Placeholder 11">
            <a:extLst>
              <a:ext uri="{FF2B5EF4-FFF2-40B4-BE49-F238E27FC236}">
                <a16:creationId xmlns:a16="http://schemas.microsoft.com/office/drawing/2014/main" id="{1E0FBAD1-BD7F-C249-B609-9F42DAA28A2B}"/>
              </a:ext>
            </a:extLst>
          </p:cNvPr>
          <p:cNvSpPr>
            <a:spLocks noGrp="1"/>
          </p:cNvSpPr>
          <p:nvPr>
            <p:ph type="sldNum" sz="quarter" idx="12"/>
          </p:nvPr>
        </p:nvSpPr>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409310922"/>
      </p:ext>
    </p:extLst>
  </p:cSld>
  <p:clrMapOvr>
    <a:overrideClrMapping bg1="dk1" tx1="lt1" bg2="dk2" tx2="lt2" accent1="accent1" accent2="accent2" accent3="accent3" accent4="accent4" accent5="accent5" accent6="accent6" hlink="hlink" folHlink="folHlink"/>
  </p:clrMapOvr>
  <p:hf hdr="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Quote 2 Red">
    <p:bg>
      <p:bgPr>
        <a:solidFill>
          <a:srgbClr val="E0301E"/>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2914" y="2274570"/>
            <a:ext cx="9540366" cy="3897630"/>
          </a:xfrm>
        </p:spPr>
        <p:txBody>
          <a:bodyPr/>
          <a:lstStyle>
            <a:lvl1pPr>
              <a:lnSpc>
                <a:spcPct val="85000"/>
              </a:lnSpc>
              <a:spcBef>
                <a:spcPts val="0"/>
              </a:spcBef>
              <a:spcAft>
                <a:spcPts val="3000"/>
              </a:spcAft>
              <a:defRPr sz="3800" b="0">
                <a:solidFill>
                  <a:schemeClr val="tx1"/>
                </a:solidFill>
                <a:latin typeface="+mj-lt"/>
              </a:defRPr>
            </a:lvl1pPr>
            <a:lvl2pPr marL="0" indent="0">
              <a:spcBef>
                <a:spcPts val="0"/>
              </a:spcBef>
              <a:spcAft>
                <a:spcPts val="0"/>
              </a:spcAft>
              <a:buFont typeface="Arial" panose="020B0604020202020204" pitchFamily="34" charset="0"/>
              <a:buNone/>
              <a:defRPr sz="1600" b="1">
                <a:solidFill>
                  <a:schemeClr val="tx1"/>
                </a:solidFill>
              </a:defRPr>
            </a:lvl2pPr>
            <a:lvl3pPr marL="0" indent="0">
              <a:spcBef>
                <a:spcPts val="0"/>
              </a:spcBef>
              <a:spcAft>
                <a:spcPts val="0"/>
              </a:spcAft>
              <a:buFontTx/>
              <a:buNone/>
              <a:defRPr sz="1600">
                <a:solidFill>
                  <a:schemeClr val="tx1"/>
                </a:solidFill>
              </a:defRPr>
            </a:lvl3pPr>
            <a:lvl4pPr marL="0" indent="0">
              <a:spcBef>
                <a:spcPts val="0"/>
              </a:spcBef>
              <a:spcAft>
                <a:spcPts val="0"/>
              </a:spcAft>
              <a:buFontTx/>
              <a:buNone/>
              <a:defRPr sz="1600">
                <a:solidFill>
                  <a:schemeClr val="tx1"/>
                </a:solidFill>
              </a:defRPr>
            </a:lvl4pPr>
            <a:lvl5pPr marL="0" indent="0">
              <a:spcBef>
                <a:spcPts val="0"/>
              </a:spcBef>
              <a:spcAft>
                <a:spcPts val="0"/>
              </a:spcAft>
              <a:buFontTx/>
              <a:buNone/>
              <a:defRPr sz="1600">
                <a:solidFill>
                  <a:schemeClr val="tx1"/>
                </a:solidFill>
              </a:defRPr>
            </a:lvl5pPr>
            <a:lvl6pPr marL="0" indent="0">
              <a:spcBef>
                <a:spcPts val="0"/>
              </a:spcBef>
              <a:spcAft>
                <a:spcPts val="0"/>
              </a:spcAft>
              <a:buFontTx/>
              <a:buNone/>
              <a:defRPr sz="1600">
                <a:solidFill>
                  <a:schemeClr val="tx1"/>
                </a:solidFill>
              </a:defRPr>
            </a:lvl6pPr>
            <a:lvl7pPr marL="0" indent="0">
              <a:spcBef>
                <a:spcPts val="0"/>
              </a:spcBef>
              <a:spcAft>
                <a:spcPts val="0"/>
              </a:spcAft>
              <a:buFontTx/>
              <a:buNone/>
              <a:defRPr sz="1600">
                <a:solidFill>
                  <a:schemeClr val="tx1"/>
                </a:solidFill>
              </a:defRPr>
            </a:lvl7pPr>
            <a:lvl8pPr marL="0" indent="0">
              <a:spcBef>
                <a:spcPts val="0"/>
              </a:spcBef>
              <a:spcAft>
                <a:spcPts val="0"/>
              </a:spcAft>
              <a:buFontTx/>
              <a:buNone/>
              <a:defRPr sz="1600">
                <a:solidFill>
                  <a:schemeClr val="tx1"/>
                </a:solidFill>
              </a:defRPr>
            </a:lvl8pPr>
            <a:lvl9pPr marL="0" indent="0">
              <a:spcBef>
                <a:spcPts val="0"/>
              </a:spcBef>
              <a:spcAft>
                <a:spcPts val="0"/>
              </a:spcAft>
              <a:buFontTx/>
              <a:buNone/>
              <a:defRPr sz="1600">
                <a:solidFill>
                  <a:schemeClr val="tx1"/>
                </a:solidFill>
              </a:defRPr>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6" name="Freeform 5">
            <a:extLst>
              <a:ext uri="{FF2B5EF4-FFF2-40B4-BE49-F238E27FC236}">
                <a16:creationId xmlns:a16="http://schemas.microsoft.com/office/drawing/2014/main" id="{75C37678-6A0A-C84B-9A52-9B7F891FFFD3}"/>
              </a:ext>
            </a:extLst>
          </p:cNvPr>
          <p:cNvSpPr>
            <a:spLocks noChangeAspect="1" noEditPoints="1"/>
          </p:cNvSpPr>
          <p:nvPr userDrawn="1"/>
        </p:nvSpPr>
        <p:spPr bwMode="black">
          <a:xfrm>
            <a:off x="442913" y="1362959"/>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Date Placeholder 1">
            <a:extLst>
              <a:ext uri="{FF2B5EF4-FFF2-40B4-BE49-F238E27FC236}">
                <a16:creationId xmlns:a16="http://schemas.microsoft.com/office/drawing/2014/main" id="{75944E79-860F-9542-986D-3F487E112641}"/>
              </a:ext>
            </a:extLst>
          </p:cNvPr>
          <p:cNvSpPr>
            <a:spLocks noGrp="1"/>
          </p:cNvSpPr>
          <p:nvPr>
            <p:ph type="dt" sz="half" idx="10"/>
          </p:nvPr>
        </p:nvSpPr>
        <p:spPr/>
        <p:txBody>
          <a:bodyPr/>
          <a:lstStyle/>
          <a:p>
            <a:r>
              <a:rPr lang="en-GB" dirty="0"/>
              <a:t>October 2019</a:t>
            </a:r>
          </a:p>
        </p:txBody>
      </p:sp>
      <p:sp>
        <p:nvSpPr>
          <p:cNvPr id="4" name="Footer Placeholder 3">
            <a:extLst>
              <a:ext uri="{FF2B5EF4-FFF2-40B4-BE49-F238E27FC236}">
                <a16:creationId xmlns:a16="http://schemas.microsoft.com/office/drawing/2014/main" id="{6503EA61-A2A9-8D46-A8C8-F5D81CC931C5}"/>
              </a:ext>
            </a:extLst>
          </p:cNvPr>
          <p:cNvSpPr>
            <a:spLocks noGrp="1"/>
          </p:cNvSpPr>
          <p:nvPr>
            <p:ph type="ftr" sz="quarter" idx="11"/>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9" name="Slide Number Placeholder 8">
            <a:extLst>
              <a:ext uri="{FF2B5EF4-FFF2-40B4-BE49-F238E27FC236}">
                <a16:creationId xmlns:a16="http://schemas.microsoft.com/office/drawing/2014/main" id="{E4410A1E-B181-CB46-A25E-398B598C5B78}"/>
              </a:ext>
            </a:extLst>
          </p:cNvPr>
          <p:cNvSpPr>
            <a:spLocks noGrp="1"/>
          </p:cNvSpPr>
          <p:nvPr>
            <p:ph type="sldNum" sz="quarter" idx="12"/>
          </p:nvPr>
        </p:nvSpPr>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1643840644"/>
      </p:ext>
    </p:extLst>
  </p:cSld>
  <p:clrMapOvr>
    <a:overrideClrMapping bg1="dk1" tx1="lt1" bg2="dk2" tx2="lt2" accent1="accent1" accent2="accent2" accent3="accent3" accent4="accent4" accent5="accent5" accent6="accent6" hlink="hlink" folHlink="folHlink"/>
  </p:clrMapOvr>
  <p:hf hdr="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Quote 2 Rose">
    <p:bg>
      <p:bgPr>
        <a:solidFill>
          <a:srgbClr val="DB536A"/>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2914" y="2274570"/>
            <a:ext cx="9540366" cy="3897630"/>
          </a:xfrm>
        </p:spPr>
        <p:txBody>
          <a:bodyPr/>
          <a:lstStyle>
            <a:lvl1pPr>
              <a:lnSpc>
                <a:spcPct val="85000"/>
              </a:lnSpc>
              <a:spcBef>
                <a:spcPts val="0"/>
              </a:spcBef>
              <a:spcAft>
                <a:spcPts val="3000"/>
              </a:spcAft>
              <a:defRPr sz="3800" b="0">
                <a:solidFill>
                  <a:schemeClr val="tx1"/>
                </a:solidFill>
                <a:latin typeface="+mj-lt"/>
              </a:defRPr>
            </a:lvl1pPr>
            <a:lvl2pPr marL="0" indent="0">
              <a:spcBef>
                <a:spcPts val="0"/>
              </a:spcBef>
              <a:spcAft>
                <a:spcPts val="0"/>
              </a:spcAft>
              <a:buFont typeface="Arial" panose="020B0604020202020204" pitchFamily="34" charset="0"/>
              <a:buNone/>
              <a:defRPr sz="1600" b="1">
                <a:solidFill>
                  <a:schemeClr val="tx1"/>
                </a:solidFill>
              </a:defRPr>
            </a:lvl2pPr>
            <a:lvl3pPr marL="0" indent="0">
              <a:spcBef>
                <a:spcPts val="0"/>
              </a:spcBef>
              <a:spcAft>
                <a:spcPts val="0"/>
              </a:spcAft>
              <a:buFontTx/>
              <a:buNone/>
              <a:defRPr sz="1600">
                <a:solidFill>
                  <a:schemeClr val="tx1"/>
                </a:solidFill>
              </a:defRPr>
            </a:lvl3pPr>
            <a:lvl4pPr marL="0" indent="0">
              <a:spcBef>
                <a:spcPts val="0"/>
              </a:spcBef>
              <a:spcAft>
                <a:spcPts val="0"/>
              </a:spcAft>
              <a:buFontTx/>
              <a:buNone/>
              <a:defRPr sz="1600">
                <a:solidFill>
                  <a:schemeClr val="tx1"/>
                </a:solidFill>
              </a:defRPr>
            </a:lvl4pPr>
            <a:lvl5pPr marL="0" indent="0">
              <a:spcBef>
                <a:spcPts val="0"/>
              </a:spcBef>
              <a:spcAft>
                <a:spcPts val="0"/>
              </a:spcAft>
              <a:buFontTx/>
              <a:buNone/>
              <a:defRPr sz="1600">
                <a:solidFill>
                  <a:schemeClr val="tx1"/>
                </a:solidFill>
              </a:defRPr>
            </a:lvl5pPr>
            <a:lvl6pPr marL="0" indent="0">
              <a:spcBef>
                <a:spcPts val="0"/>
              </a:spcBef>
              <a:spcAft>
                <a:spcPts val="0"/>
              </a:spcAft>
              <a:buFontTx/>
              <a:buNone/>
              <a:defRPr sz="1600">
                <a:solidFill>
                  <a:schemeClr val="tx1"/>
                </a:solidFill>
              </a:defRPr>
            </a:lvl6pPr>
            <a:lvl7pPr marL="0" indent="0">
              <a:spcBef>
                <a:spcPts val="0"/>
              </a:spcBef>
              <a:spcAft>
                <a:spcPts val="0"/>
              </a:spcAft>
              <a:buFontTx/>
              <a:buNone/>
              <a:defRPr sz="1600">
                <a:solidFill>
                  <a:schemeClr val="tx1"/>
                </a:solidFill>
              </a:defRPr>
            </a:lvl7pPr>
            <a:lvl8pPr marL="0" indent="0">
              <a:spcBef>
                <a:spcPts val="0"/>
              </a:spcBef>
              <a:spcAft>
                <a:spcPts val="0"/>
              </a:spcAft>
              <a:buFontTx/>
              <a:buNone/>
              <a:defRPr sz="1600">
                <a:solidFill>
                  <a:schemeClr val="tx1"/>
                </a:solidFill>
              </a:defRPr>
            </a:lvl8pPr>
            <a:lvl9pPr marL="0" indent="0">
              <a:spcBef>
                <a:spcPts val="0"/>
              </a:spcBef>
              <a:spcAft>
                <a:spcPts val="0"/>
              </a:spcAft>
              <a:buFontTx/>
              <a:buNone/>
              <a:defRPr sz="1600">
                <a:solidFill>
                  <a:schemeClr val="tx1"/>
                </a:solidFill>
              </a:defRPr>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6" name="Freeform 5">
            <a:extLst>
              <a:ext uri="{FF2B5EF4-FFF2-40B4-BE49-F238E27FC236}">
                <a16:creationId xmlns:a16="http://schemas.microsoft.com/office/drawing/2014/main" id="{F3D58181-4255-CF4B-AEC5-6ADD879A60CA}"/>
              </a:ext>
            </a:extLst>
          </p:cNvPr>
          <p:cNvSpPr>
            <a:spLocks noChangeAspect="1" noEditPoints="1"/>
          </p:cNvSpPr>
          <p:nvPr userDrawn="1"/>
        </p:nvSpPr>
        <p:spPr bwMode="black">
          <a:xfrm>
            <a:off x="442913" y="1362959"/>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Date Placeholder 1">
            <a:extLst>
              <a:ext uri="{FF2B5EF4-FFF2-40B4-BE49-F238E27FC236}">
                <a16:creationId xmlns:a16="http://schemas.microsoft.com/office/drawing/2014/main" id="{33DF2FE2-E936-7745-91D2-A6D8CA7F5D95}"/>
              </a:ext>
            </a:extLst>
          </p:cNvPr>
          <p:cNvSpPr>
            <a:spLocks noGrp="1"/>
          </p:cNvSpPr>
          <p:nvPr>
            <p:ph type="dt" sz="half" idx="10"/>
          </p:nvPr>
        </p:nvSpPr>
        <p:spPr/>
        <p:txBody>
          <a:bodyPr/>
          <a:lstStyle/>
          <a:p>
            <a:r>
              <a:rPr lang="en-GB" dirty="0"/>
              <a:t>October 2019</a:t>
            </a:r>
          </a:p>
        </p:txBody>
      </p:sp>
      <p:sp>
        <p:nvSpPr>
          <p:cNvPr id="4" name="Footer Placeholder 3">
            <a:extLst>
              <a:ext uri="{FF2B5EF4-FFF2-40B4-BE49-F238E27FC236}">
                <a16:creationId xmlns:a16="http://schemas.microsoft.com/office/drawing/2014/main" id="{A54FEE05-057D-214D-903C-F8FD6A36D286}"/>
              </a:ext>
            </a:extLst>
          </p:cNvPr>
          <p:cNvSpPr>
            <a:spLocks noGrp="1"/>
          </p:cNvSpPr>
          <p:nvPr>
            <p:ph type="ftr" sz="quarter" idx="11"/>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9" name="Slide Number Placeholder 8">
            <a:extLst>
              <a:ext uri="{FF2B5EF4-FFF2-40B4-BE49-F238E27FC236}">
                <a16:creationId xmlns:a16="http://schemas.microsoft.com/office/drawing/2014/main" id="{4DD12AF3-FC08-E446-85E1-796189A84898}"/>
              </a:ext>
            </a:extLst>
          </p:cNvPr>
          <p:cNvSpPr>
            <a:spLocks noGrp="1"/>
          </p:cNvSpPr>
          <p:nvPr>
            <p:ph type="sldNum" sz="quarter" idx="12"/>
          </p:nvPr>
        </p:nvSpPr>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1241068"/>
      </p:ext>
    </p:extLst>
  </p:cSld>
  <p:clrMapOvr>
    <a:overrideClrMapping bg1="dk1" tx1="lt1" bg2="dk2" tx2="lt2" accent1="accent1" accent2="accent2" accent3="accent3" accent4="accent4" accent5="accent5" accent6="accent6" hlink="hlink" folHlink="folHlink"/>
  </p:clrMapOvr>
  <p:hf hdr="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Quote 2 Grey">
    <p:bg>
      <p:bgPr>
        <a:solidFill>
          <a:srgbClr val="464646"/>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2914" y="2274570"/>
            <a:ext cx="9540366" cy="3897630"/>
          </a:xfrm>
        </p:spPr>
        <p:txBody>
          <a:bodyPr/>
          <a:lstStyle>
            <a:lvl1pPr>
              <a:lnSpc>
                <a:spcPct val="85000"/>
              </a:lnSpc>
              <a:spcBef>
                <a:spcPts val="0"/>
              </a:spcBef>
              <a:spcAft>
                <a:spcPts val="3000"/>
              </a:spcAft>
              <a:defRPr sz="3800" b="0">
                <a:solidFill>
                  <a:schemeClr val="tx1"/>
                </a:solidFill>
                <a:latin typeface="+mj-lt"/>
              </a:defRPr>
            </a:lvl1pPr>
            <a:lvl2pPr marL="0" indent="0">
              <a:spcBef>
                <a:spcPts val="0"/>
              </a:spcBef>
              <a:spcAft>
                <a:spcPts val="0"/>
              </a:spcAft>
              <a:buFont typeface="Arial" panose="020B0604020202020204" pitchFamily="34" charset="0"/>
              <a:buNone/>
              <a:defRPr sz="1600" b="1">
                <a:solidFill>
                  <a:schemeClr val="tx1"/>
                </a:solidFill>
              </a:defRPr>
            </a:lvl2pPr>
            <a:lvl3pPr marL="0" indent="0">
              <a:spcBef>
                <a:spcPts val="0"/>
              </a:spcBef>
              <a:spcAft>
                <a:spcPts val="0"/>
              </a:spcAft>
              <a:buFontTx/>
              <a:buNone/>
              <a:defRPr sz="1600">
                <a:solidFill>
                  <a:schemeClr val="tx1"/>
                </a:solidFill>
              </a:defRPr>
            </a:lvl3pPr>
            <a:lvl4pPr marL="0" indent="0">
              <a:spcBef>
                <a:spcPts val="0"/>
              </a:spcBef>
              <a:spcAft>
                <a:spcPts val="0"/>
              </a:spcAft>
              <a:buFontTx/>
              <a:buNone/>
              <a:defRPr sz="1600">
                <a:solidFill>
                  <a:schemeClr val="tx1"/>
                </a:solidFill>
              </a:defRPr>
            </a:lvl4pPr>
            <a:lvl5pPr marL="0" indent="0">
              <a:spcBef>
                <a:spcPts val="0"/>
              </a:spcBef>
              <a:spcAft>
                <a:spcPts val="0"/>
              </a:spcAft>
              <a:buFontTx/>
              <a:buNone/>
              <a:defRPr sz="1600">
                <a:solidFill>
                  <a:schemeClr val="tx1"/>
                </a:solidFill>
              </a:defRPr>
            </a:lvl5pPr>
            <a:lvl6pPr marL="0" indent="0">
              <a:spcBef>
                <a:spcPts val="0"/>
              </a:spcBef>
              <a:spcAft>
                <a:spcPts val="0"/>
              </a:spcAft>
              <a:buFontTx/>
              <a:buNone/>
              <a:defRPr sz="1600">
                <a:solidFill>
                  <a:schemeClr val="tx1"/>
                </a:solidFill>
              </a:defRPr>
            </a:lvl6pPr>
            <a:lvl7pPr marL="0" indent="0">
              <a:spcBef>
                <a:spcPts val="0"/>
              </a:spcBef>
              <a:spcAft>
                <a:spcPts val="0"/>
              </a:spcAft>
              <a:buFontTx/>
              <a:buNone/>
              <a:defRPr sz="1600">
                <a:solidFill>
                  <a:schemeClr val="tx1"/>
                </a:solidFill>
              </a:defRPr>
            </a:lvl7pPr>
            <a:lvl8pPr marL="0" indent="0">
              <a:spcBef>
                <a:spcPts val="0"/>
              </a:spcBef>
              <a:spcAft>
                <a:spcPts val="0"/>
              </a:spcAft>
              <a:buFontTx/>
              <a:buNone/>
              <a:defRPr sz="1600">
                <a:solidFill>
                  <a:schemeClr val="tx1"/>
                </a:solidFill>
              </a:defRPr>
            </a:lvl8pPr>
            <a:lvl9pPr marL="0" indent="0">
              <a:spcBef>
                <a:spcPts val="0"/>
              </a:spcBef>
              <a:spcAft>
                <a:spcPts val="0"/>
              </a:spcAft>
              <a:buFontTx/>
              <a:buNone/>
              <a:defRPr sz="1600">
                <a:solidFill>
                  <a:schemeClr val="tx1"/>
                </a:solidFill>
              </a:defRPr>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6" name="Freeform 5">
            <a:extLst>
              <a:ext uri="{FF2B5EF4-FFF2-40B4-BE49-F238E27FC236}">
                <a16:creationId xmlns:a16="http://schemas.microsoft.com/office/drawing/2014/main" id="{056180B7-FBDB-F345-B5D1-21FE86D79BA3}"/>
              </a:ext>
            </a:extLst>
          </p:cNvPr>
          <p:cNvSpPr>
            <a:spLocks noChangeAspect="1" noEditPoints="1"/>
          </p:cNvSpPr>
          <p:nvPr userDrawn="1"/>
        </p:nvSpPr>
        <p:spPr bwMode="black">
          <a:xfrm>
            <a:off x="442913" y="1362959"/>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Date Placeholder 1">
            <a:extLst>
              <a:ext uri="{FF2B5EF4-FFF2-40B4-BE49-F238E27FC236}">
                <a16:creationId xmlns:a16="http://schemas.microsoft.com/office/drawing/2014/main" id="{9BB60EFE-B508-D848-9B02-A73119F1803A}"/>
              </a:ext>
            </a:extLst>
          </p:cNvPr>
          <p:cNvSpPr>
            <a:spLocks noGrp="1"/>
          </p:cNvSpPr>
          <p:nvPr>
            <p:ph type="dt" sz="half" idx="10"/>
          </p:nvPr>
        </p:nvSpPr>
        <p:spPr/>
        <p:txBody>
          <a:bodyPr/>
          <a:lstStyle/>
          <a:p>
            <a:r>
              <a:rPr lang="en-GB" dirty="0"/>
              <a:t>October 2019</a:t>
            </a:r>
          </a:p>
        </p:txBody>
      </p:sp>
      <p:sp>
        <p:nvSpPr>
          <p:cNvPr id="4" name="Footer Placeholder 3">
            <a:extLst>
              <a:ext uri="{FF2B5EF4-FFF2-40B4-BE49-F238E27FC236}">
                <a16:creationId xmlns:a16="http://schemas.microsoft.com/office/drawing/2014/main" id="{DC3B4447-C39F-954F-B842-43560F6E9D0C}"/>
              </a:ext>
            </a:extLst>
          </p:cNvPr>
          <p:cNvSpPr>
            <a:spLocks noGrp="1"/>
          </p:cNvSpPr>
          <p:nvPr>
            <p:ph type="ftr" sz="quarter" idx="11"/>
          </p:nvPr>
        </p:nvSpPr>
        <p:spPr>
          <a:xfrm>
            <a:off x="442912" y="6355080"/>
            <a:ext cx="5473701" cy="137160"/>
          </a:xfrm>
          <a:prstGeom prst="rect">
            <a:avLst/>
          </a:prstGeom>
        </p:spPr>
        <p:txBody>
          <a:bodyPr/>
          <a:lstStyle/>
          <a:p>
            <a:pPr algn="l"/>
            <a:r>
              <a:rPr lang="en-GB" dirty="0"/>
              <a:t>Progress Update on Activities under "Support to emobility in India"</a:t>
            </a:r>
          </a:p>
        </p:txBody>
      </p:sp>
      <p:sp>
        <p:nvSpPr>
          <p:cNvPr id="9" name="Slide Number Placeholder 8">
            <a:extLst>
              <a:ext uri="{FF2B5EF4-FFF2-40B4-BE49-F238E27FC236}">
                <a16:creationId xmlns:a16="http://schemas.microsoft.com/office/drawing/2014/main" id="{F9D7BB50-999D-5745-BB53-011066651024}"/>
              </a:ext>
            </a:extLst>
          </p:cNvPr>
          <p:cNvSpPr>
            <a:spLocks noGrp="1"/>
          </p:cNvSpPr>
          <p:nvPr>
            <p:ph type="sldNum" sz="quarter" idx="12"/>
          </p:nvPr>
        </p:nvSpPr>
        <p:spPr/>
        <p:txBody>
          <a:body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2057614125"/>
      </p:ext>
    </p:extLst>
  </p:cSld>
  <p:clrMapOvr>
    <a:overrideClrMapping bg1="dk1" tx1="lt1" bg2="dk2" tx2="lt2" accent1="accent1" accent2="accent2" accent3="accent3" accent4="accent4" accent5="accent5" accent6="accent6" hlink="hlink" folHlink="folHlink"/>
  </p:clrMapOvr>
  <p:hf hdr="0"/>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F4786-1C08-46EB-BE17-C28F2D2939C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90F6E43-CAB0-4A7F-9355-554C82EC54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7475484-22CF-45A4-A395-F409A781843D}"/>
              </a:ext>
            </a:extLst>
          </p:cNvPr>
          <p:cNvSpPr>
            <a:spLocks noGrp="1"/>
          </p:cNvSpPr>
          <p:nvPr>
            <p:ph type="dt" sz="half" idx="10"/>
          </p:nvPr>
        </p:nvSpPr>
        <p:spPr/>
        <p:txBody>
          <a:bodyPr/>
          <a:lstStyle/>
          <a:p>
            <a:fld id="{FAF3D752-806A-4F17-9262-D1B9592CB417}" type="datetimeFigureOut">
              <a:rPr lang="en-US" smtClean="0"/>
              <a:t>6/18/2020</a:t>
            </a:fld>
            <a:endParaRPr lang="en-US"/>
          </a:p>
        </p:txBody>
      </p:sp>
      <p:sp>
        <p:nvSpPr>
          <p:cNvPr id="5" name="Footer Placeholder 4">
            <a:extLst>
              <a:ext uri="{FF2B5EF4-FFF2-40B4-BE49-F238E27FC236}">
                <a16:creationId xmlns:a16="http://schemas.microsoft.com/office/drawing/2014/main" id="{2B9D7AA2-34BF-4437-84C7-8269439B9D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3D6B51-559C-47E9-9248-FB3195EBDF3E}"/>
              </a:ext>
            </a:extLst>
          </p:cNvPr>
          <p:cNvSpPr>
            <a:spLocks noGrp="1"/>
          </p:cNvSpPr>
          <p:nvPr>
            <p:ph type="sldNum" sz="quarter" idx="12"/>
          </p:nvPr>
        </p:nvSpPr>
        <p:spPr/>
        <p:txBody>
          <a:bodyPr/>
          <a:lstStyle/>
          <a:p>
            <a:fld id="{679DA47B-D112-45BC-A61D-67EB1F5BD418}" type="slidenum">
              <a:rPr lang="en-US" smtClean="0"/>
              <a:t>‹#›</a:t>
            </a:fld>
            <a:endParaRPr lang="en-US"/>
          </a:p>
        </p:txBody>
      </p:sp>
    </p:spTree>
    <p:extLst>
      <p:ext uri="{BB962C8B-B14F-4D97-AF65-F5344CB8AC3E}">
        <p14:creationId xmlns:p14="http://schemas.microsoft.com/office/powerpoint/2010/main" val="294544181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4A9BB-2541-467C-9265-F4DF225C54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20405A-FC85-404D-A312-618CECDF76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479616-F5E5-4A18-B003-6F638960DB3E}"/>
              </a:ext>
            </a:extLst>
          </p:cNvPr>
          <p:cNvSpPr>
            <a:spLocks noGrp="1"/>
          </p:cNvSpPr>
          <p:nvPr>
            <p:ph type="dt" sz="half" idx="10"/>
          </p:nvPr>
        </p:nvSpPr>
        <p:spPr/>
        <p:txBody>
          <a:bodyPr/>
          <a:lstStyle/>
          <a:p>
            <a:fld id="{FAF3D752-806A-4F17-9262-D1B9592CB417}" type="datetimeFigureOut">
              <a:rPr lang="en-US" smtClean="0"/>
              <a:t>6/18/2020</a:t>
            </a:fld>
            <a:endParaRPr lang="en-US"/>
          </a:p>
        </p:txBody>
      </p:sp>
      <p:sp>
        <p:nvSpPr>
          <p:cNvPr id="5" name="Footer Placeholder 4">
            <a:extLst>
              <a:ext uri="{FF2B5EF4-FFF2-40B4-BE49-F238E27FC236}">
                <a16:creationId xmlns:a16="http://schemas.microsoft.com/office/drawing/2014/main" id="{69B4F1CA-5104-45D6-AFDA-A200A385E9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0A9300-65B9-4180-A8F2-52ABB664C110}"/>
              </a:ext>
            </a:extLst>
          </p:cNvPr>
          <p:cNvSpPr>
            <a:spLocks noGrp="1"/>
          </p:cNvSpPr>
          <p:nvPr>
            <p:ph type="sldNum" sz="quarter" idx="12"/>
          </p:nvPr>
        </p:nvSpPr>
        <p:spPr/>
        <p:txBody>
          <a:bodyPr/>
          <a:lstStyle/>
          <a:p>
            <a:fld id="{679DA47B-D112-45BC-A61D-67EB1F5BD418}" type="slidenum">
              <a:rPr lang="en-US" smtClean="0"/>
              <a:t>‹#›</a:t>
            </a:fld>
            <a:endParaRPr lang="en-US"/>
          </a:p>
        </p:txBody>
      </p:sp>
    </p:spTree>
    <p:extLst>
      <p:ext uri="{BB962C8B-B14F-4D97-AF65-F5344CB8AC3E}">
        <p14:creationId xmlns:p14="http://schemas.microsoft.com/office/powerpoint/2010/main" val="19797128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26DD7-06B9-4A11-9EDA-125383C6673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BF82336-253C-416F-B5FD-35B2F269C9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D60EC0-32D8-402B-A245-A73CC48E1878}"/>
              </a:ext>
            </a:extLst>
          </p:cNvPr>
          <p:cNvSpPr>
            <a:spLocks noGrp="1"/>
          </p:cNvSpPr>
          <p:nvPr>
            <p:ph type="dt" sz="half" idx="10"/>
          </p:nvPr>
        </p:nvSpPr>
        <p:spPr/>
        <p:txBody>
          <a:bodyPr/>
          <a:lstStyle/>
          <a:p>
            <a:fld id="{FAF3D752-806A-4F17-9262-D1B9592CB417}" type="datetimeFigureOut">
              <a:rPr lang="en-US" smtClean="0"/>
              <a:t>6/18/2020</a:t>
            </a:fld>
            <a:endParaRPr lang="en-US"/>
          </a:p>
        </p:txBody>
      </p:sp>
      <p:sp>
        <p:nvSpPr>
          <p:cNvPr id="5" name="Footer Placeholder 4">
            <a:extLst>
              <a:ext uri="{FF2B5EF4-FFF2-40B4-BE49-F238E27FC236}">
                <a16:creationId xmlns:a16="http://schemas.microsoft.com/office/drawing/2014/main" id="{9990D503-67E9-4E28-B131-5F27267A40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497598-CD99-428E-82B0-DA27B8E97039}"/>
              </a:ext>
            </a:extLst>
          </p:cNvPr>
          <p:cNvSpPr>
            <a:spLocks noGrp="1"/>
          </p:cNvSpPr>
          <p:nvPr>
            <p:ph type="sldNum" sz="quarter" idx="12"/>
          </p:nvPr>
        </p:nvSpPr>
        <p:spPr/>
        <p:txBody>
          <a:bodyPr/>
          <a:lstStyle/>
          <a:p>
            <a:fld id="{679DA47B-D112-45BC-A61D-67EB1F5BD418}" type="slidenum">
              <a:rPr lang="en-US" smtClean="0"/>
              <a:t>‹#›</a:t>
            </a:fld>
            <a:endParaRPr lang="en-US"/>
          </a:p>
        </p:txBody>
      </p:sp>
    </p:spTree>
    <p:extLst>
      <p:ext uri="{BB962C8B-B14F-4D97-AF65-F5344CB8AC3E}">
        <p14:creationId xmlns:p14="http://schemas.microsoft.com/office/powerpoint/2010/main" val="21478826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737BA-3D3A-430D-A847-1BFE8F750C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BB5AB3-4B71-420C-99D7-F1F8081B05C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C28F8C-BE7C-4493-B89A-37372AA16B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2EF67D-957B-4B25-8E13-4BBC1392E210}"/>
              </a:ext>
            </a:extLst>
          </p:cNvPr>
          <p:cNvSpPr>
            <a:spLocks noGrp="1"/>
          </p:cNvSpPr>
          <p:nvPr>
            <p:ph type="dt" sz="half" idx="10"/>
          </p:nvPr>
        </p:nvSpPr>
        <p:spPr/>
        <p:txBody>
          <a:bodyPr/>
          <a:lstStyle/>
          <a:p>
            <a:fld id="{FAF3D752-806A-4F17-9262-D1B9592CB417}" type="datetimeFigureOut">
              <a:rPr lang="en-US" smtClean="0"/>
              <a:t>6/18/2020</a:t>
            </a:fld>
            <a:endParaRPr lang="en-US"/>
          </a:p>
        </p:txBody>
      </p:sp>
      <p:sp>
        <p:nvSpPr>
          <p:cNvPr id="6" name="Footer Placeholder 5">
            <a:extLst>
              <a:ext uri="{FF2B5EF4-FFF2-40B4-BE49-F238E27FC236}">
                <a16:creationId xmlns:a16="http://schemas.microsoft.com/office/drawing/2014/main" id="{F5B9DA9D-FC9C-40D1-AB91-18CBD8A6E9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2044D7-E16B-434D-8472-7B4C810B6BA8}"/>
              </a:ext>
            </a:extLst>
          </p:cNvPr>
          <p:cNvSpPr>
            <a:spLocks noGrp="1"/>
          </p:cNvSpPr>
          <p:nvPr>
            <p:ph type="sldNum" sz="quarter" idx="12"/>
          </p:nvPr>
        </p:nvSpPr>
        <p:spPr/>
        <p:txBody>
          <a:bodyPr/>
          <a:lstStyle/>
          <a:p>
            <a:fld id="{679DA47B-D112-45BC-A61D-67EB1F5BD418}" type="slidenum">
              <a:rPr lang="en-US" smtClean="0"/>
              <a:t>‹#›</a:t>
            </a:fld>
            <a:endParaRPr lang="en-US"/>
          </a:p>
        </p:txBody>
      </p:sp>
    </p:spTree>
    <p:extLst>
      <p:ext uri="{BB962C8B-B14F-4D97-AF65-F5344CB8AC3E}">
        <p14:creationId xmlns:p14="http://schemas.microsoft.com/office/powerpoint/2010/main" val="35972510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F562F-540F-442F-A0A6-1F97F89437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2AD9A6-2B4A-4B0A-91B5-4C0DF10113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8C1B4C-2908-4C29-A5B2-2539353851F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65085F-35E9-4232-A75B-530828DD46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5047ED9-B9E0-423F-9A87-84E38DDA032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A48A66-F3C9-408D-937C-3A8BE8C50B99}"/>
              </a:ext>
            </a:extLst>
          </p:cNvPr>
          <p:cNvSpPr>
            <a:spLocks noGrp="1"/>
          </p:cNvSpPr>
          <p:nvPr>
            <p:ph type="dt" sz="half" idx="10"/>
          </p:nvPr>
        </p:nvSpPr>
        <p:spPr/>
        <p:txBody>
          <a:bodyPr/>
          <a:lstStyle/>
          <a:p>
            <a:fld id="{FAF3D752-806A-4F17-9262-D1B9592CB417}" type="datetimeFigureOut">
              <a:rPr lang="en-US" smtClean="0"/>
              <a:t>6/18/2020</a:t>
            </a:fld>
            <a:endParaRPr lang="en-US"/>
          </a:p>
        </p:txBody>
      </p:sp>
      <p:sp>
        <p:nvSpPr>
          <p:cNvPr id="8" name="Footer Placeholder 7">
            <a:extLst>
              <a:ext uri="{FF2B5EF4-FFF2-40B4-BE49-F238E27FC236}">
                <a16:creationId xmlns:a16="http://schemas.microsoft.com/office/drawing/2014/main" id="{097F39E3-84E8-47E5-9AE4-88DE77F7B6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AF095EA-16E9-4B04-8737-6F4CA81785CF}"/>
              </a:ext>
            </a:extLst>
          </p:cNvPr>
          <p:cNvSpPr>
            <a:spLocks noGrp="1"/>
          </p:cNvSpPr>
          <p:nvPr>
            <p:ph type="sldNum" sz="quarter" idx="12"/>
          </p:nvPr>
        </p:nvSpPr>
        <p:spPr/>
        <p:txBody>
          <a:bodyPr/>
          <a:lstStyle/>
          <a:p>
            <a:fld id="{679DA47B-D112-45BC-A61D-67EB1F5BD418}" type="slidenum">
              <a:rPr lang="en-US" smtClean="0"/>
              <a:t>‹#›</a:t>
            </a:fld>
            <a:endParaRPr lang="en-US"/>
          </a:p>
        </p:txBody>
      </p:sp>
    </p:spTree>
    <p:extLst>
      <p:ext uri="{BB962C8B-B14F-4D97-AF65-F5344CB8AC3E}">
        <p14:creationId xmlns:p14="http://schemas.microsoft.com/office/powerpoint/2010/main" val="337739723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36CB9-59D2-468E-BED7-167A34769B4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3DD4ACA-E655-4129-A451-86F4EFEAD074}"/>
              </a:ext>
            </a:extLst>
          </p:cNvPr>
          <p:cNvSpPr>
            <a:spLocks noGrp="1"/>
          </p:cNvSpPr>
          <p:nvPr>
            <p:ph type="dt" sz="half" idx="10"/>
          </p:nvPr>
        </p:nvSpPr>
        <p:spPr/>
        <p:txBody>
          <a:bodyPr/>
          <a:lstStyle/>
          <a:p>
            <a:fld id="{FAF3D752-806A-4F17-9262-D1B9592CB417}" type="datetimeFigureOut">
              <a:rPr lang="en-US" smtClean="0"/>
              <a:t>6/18/2020</a:t>
            </a:fld>
            <a:endParaRPr lang="en-US"/>
          </a:p>
        </p:txBody>
      </p:sp>
      <p:sp>
        <p:nvSpPr>
          <p:cNvPr id="4" name="Footer Placeholder 3">
            <a:extLst>
              <a:ext uri="{FF2B5EF4-FFF2-40B4-BE49-F238E27FC236}">
                <a16:creationId xmlns:a16="http://schemas.microsoft.com/office/drawing/2014/main" id="{551A4CFE-4E4B-4CFE-B35B-457E945F383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FC495B-6B2D-44D1-BBE6-171FD9C26B67}"/>
              </a:ext>
            </a:extLst>
          </p:cNvPr>
          <p:cNvSpPr>
            <a:spLocks noGrp="1"/>
          </p:cNvSpPr>
          <p:nvPr>
            <p:ph type="sldNum" sz="quarter" idx="12"/>
          </p:nvPr>
        </p:nvSpPr>
        <p:spPr/>
        <p:txBody>
          <a:bodyPr/>
          <a:lstStyle/>
          <a:p>
            <a:fld id="{679DA47B-D112-45BC-A61D-67EB1F5BD418}" type="slidenum">
              <a:rPr lang="en-US" smtClean="0"/>
              <a:t>‹#›</a:t>
            </a:fld>
            <a:endParaRPr lang="en-US"/>
          </a:p>
        </p:txBody>
      </p:sp>
    </p:spTree>
    <p:extLst>
      <p:ext uri="{BB962C8B-B14F-4D97-AF65-F5344CB8AC3E}">
        <p14:creationId xmlns:p14="http://schemas.microsoft.com/office/powerpoint/2010/main" val="187109414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8828B6-94C4-4B0F-8650-DA9BC4EA30D3}"/>
              </a:ext>
            </a:extLst>
          </p:cNvPr>
          <p:cNvSpPr>
            <a:spLocks noGrp="1"/>
          </p:cNvSpPr>
          <p:nvPr>
            <p:ph type="dt" sz="half" idx="10"/>
          </p:nvPr>
        </p:nvSpPr>
        <p:spPr/>
        <p:txBody>
          <a:bodyPr/>
          <a:lstStyle/>
          <a:p>
            <a:fld id="{FAF3D752-806A-4F17-9262-D1B9592CB417}" type="datetimeFigureOut">
              <a:rPr lang="en-US" smtClean="0"/>
              <a:t>6/18/2020</a:t>
            </a:fld>
            <a:endParaRPr lang="en-US"/>
          </a:p>
        </p:txBody>
      </p:sp>
      <p:sp>
        <p:nvSpPr>
          <p:cNvPr id="3" name="Footer Placeholder 2">
            <a:extLst>
              <a:ext uri="{FF2B5EF4-FFF2-40B4-BE49-F238E27FC236}">
                <a16:creationId xmlns:a16="http://schemas.microsoft.com/office/drawing/2014/main" id="{D227F0AE-3A46-4DC2-969E-D5A0CB6B7F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841C443-A47B-48BD-8E52-E7533A9D4935}"/>
              </a:ext>
            </a:extLst>
          </p:cNvPr>
          <p:cNvSpPr>
            <a:spLocks noGrp="1"/>
          </p:cNvSpPr>
          <p:nvPr>
            <p:ph type="sldNum" sz="quarter" idx="12"/>
          </p:nvPr>
        </p:nvSpPr>
        <p:spPr/>
        <p:txBody>
          <a:bodyPr/>
          <a:lstStyle/>
          <a:p>
            <a:fld id="{679DA47B-D112-45BC-A61D-67EB1F5BD418}" type="slidenum">
              <a:rPr lang="en-US" smtClean="0"/>
              <a:t>‹#›</a:t>
            </a:fld>
            <a:endParaRPr lang="en-US"/>
          </a:p>
        </p:txBody>
      </p:sp>
    </p:spTree>
    <p:extLst>
      <p:ext uri="{BB962C8B-B14F-4D97-AF65-F5344CB8AC3E}">
        <p14:creationId xmlns:p14="http://schemas.microsoft.com/office/powerpoint/2010/main" val="9854845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FE5B0-7CF1-4B12-B0C9-6479253FD5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E4A1FDB-4FE0-4856-9D00-2908040246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D9FC9C-A681-4643-9B55-8BB3D178D9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5528BA-8C49-4FB0-935E-A50F7FA1343B}"/>
              </a:ext>
            </a:extLst>
          </p:cNvPr>
          <p:cNvSpPr>
            <a:spLocks noGrp="1"/>
          </p:cNvSpPr>
          <p:nvPr>
            <p:ph type="dt" sz="half" idx="10"/>
          </p:nvPr>
        </p:nvSpPr>
        <p:spPr/>
        <p:txBody>
          <a:bodyPr/>
          <a:lstStyle/>
          <a:p>
            <a:fld id="{FAF3D752-806A-4F17-9262-D1B9592CB417}" type="datetimeFigureOut">
              <a:rPr lang="en-US" smtClean="0"/>
              <a:t>6/18/2020</a:t>
            </a:fld>
            <a:endParaRPr lang="en-US"/>
          </a:p>
        </p:txBody>
      </p:sp>
      <p:sp>
        <p:nvSpPr>
          <p:cNvPr id="6" name="Footer Placeholder 5">
            <a:extLst>
              <a:ext uri="{FF2B5EF4-FFF2-40B4-BE49-F238E27FC236}">
                <a16:creationId xmlns:a16="http://schemas.microsoft.com/office/drawing/2014/main" id="{3D9A4040-C115-4D5A-AC19-238DB177FA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7B703B-7D93-46EA-BC7F-7C4F7AD31D5A}"/>
              </a:ext>
            </a:extLst>
          </p:cNvPr>
          <p:cNvSpPr>
            <a:spLocks noGrp="1"/>
          </p:cNvSpPr>
          <p:nvPr>
            <p:ph type="sldNum" sz="quarter" idx="12"/>
          </p:nvPr>
        </p:nvSpPr>
        <p:spPr/>
        <p:txBody>
          <a:bodyPr/>
          <a:lstStyle/>
          <a:p>
            <a:fld id="{679DA47B-D112-45BC-A61D-67EB1F5BD418}" type="slidenum">
              <a:rPr lang="en-US" smtClean="0"/>
              <a:t>‹#›</a:t>
            </a:fld>
            <a:endParaRPr lang="en-US"/>
          </a:p>
        </p:txBody>
      </p:sp>
    </p:spTree>
    <p:extLst>
      <p:ext uri="{BB962C8B-B14F-4D97-AF65-F5344CB8AC3E}">
        <p14:creationId xmlns:p14="http://schemas.microsoft.com/office/powerpoint/2010/main" val="346776841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238F0-BD30-48C3-B2F7-21E0265874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946425E-9524-41A1-9817-DD5F23B6F6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0C0048-25AE-4EC7-B6F5-783ADD1714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7A031F-D6CF-4D90-B6D5-101DE7B7A151}"/>
              </a:ext>
            </a:extLst>
          </p:cNvPr>
          <p:cNvSpPr>
            <a:spLocks noGrp="1"/>
          </p:cNvSpPr>
          <p:nvPr>
            <p:ph type="dt" sz="half" idx="10"/>
          </p:nvPr>
        </p:nvSpPr>
        <p:spPr/>
        <p:txBody>
          <a:bodyPr/>
          <a:lstStyle/>
          <a:p>
            <a:fld id="{FAF3D752-806A-4F17-9262-D1B9592CB417}" type="datetimeFigureOut">
              <a:rPr lang="en-US" smtClean="0"/>
              <a:t>6/18/2020</a:t>
            </a:fld>
            <a:endParaRPr lang="en-US"/>
          </a:p>
        </p:txBody>
      </p:sp>
      <p:sp>
        <p:nvSpPr>
          <p:cNvPr id="6" name="Footer Placeholder 5">
            <a:extLst>
              <a:ext uri="{FF2B5EF4-FFF2-40B4-BE49-F238E27FC236}">
                <a16:creationId xmlns:a16="http://schemas.microsoft.com/office/drawing/2014/main" id="{EA4E57CE-A685-46FC-B74A-EA739DC054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648175-4510-4D97-B8E0-1D603B82C963}"/>
              </a:ext>
            </a:extLst>
          </p:cNvPr>
          <p:cNvSpPr>
            <a:spLocks noGrp="1"/>
          </p:cNvSpPr>
          <p:nvPr>
            <p:ph type="sldNum" sz="quarter" idx="12"/>
          </p:nvPr>
        </p:nvSpPr>
        <p:spPr/>
        <p:txBody>
          <a:bodyPr/>
          <a:lstStyle/>
          <a:p>
            <a:fld id="{679DA47B-D112-45BC-A61D-67EB1F5BD418}" type="slidenum">
              <a:rPr lang="en-US" smtClean="0"/>
              <a:t>‹#›</a:t>
            </a:fld>
            <a:endParaRPr lang="en-US"/>
          </a:p>
        </p:txBody>
      </p:sp>
    </p:spTree>
    <p:extLst>
      <p:ext uri="{BB962C8B-B14F-4D97-AF65-F5344CB8AC3E}">
        <p14:creationId xmlns:p14="http://schemas.microsoft.com/office/powerpoint/2010/main" val="381571458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3A1C2-6ACC-4D3C-A89B-D5FE6E91F88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82615A2-B289-434B-91FB-EE45640D7D8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8B66CF-8E83-44CD-8C7A-D813455F35E9}"/>
              </a:ext>
            </a:extLst>
          </p:cNvPr>
          <p:cNvSpPr>
            <a:spLocks noGrp="1"/>
          </p:cNvSpPr>
          <p:nvPr>
            <p:ph type="dt" sz="half" idx="10"/>
          </p:nvPr>
        </p:nvSpPr>
        <p:spPr/>
        <p:txBody>
          <a:bodyPr/>
          <a:lstStyle/>
          <a:p>
            <a:fld id="{FAF3D752-806A-4F17-9262-D1B9592CB417}" type="datetimeFigureOut">
              <a:rPr lang="en-US" smtClean="0"/>
              <a:t>6/18/2020</a:t>
            </a:fld>
            <a:endParaRPr lang="en-US"/>
          </a:p>
        </p:txBody>
      </p:sp>
      <p:sp>
        <p:nvSpPr>
          <p:cNvPr id="5" name="Footer Placeholder 4">
            <a:extLst>
              <a:ext uri="{FF2B5EF4-FFF2-40B4-BE49-F238E27FC236}">
                <a16:creationId xmlns:a16="http://schemas.microsoft.com/office/drawing/2014/main" id="{CBBB3ED0-0C10-4C76-A694-59A23A335B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6A614A-A077-49ED-AA51-BEDA9C0FC75B}"/>
              </a:ext>
            </a:extLst>
          </p:cNvPr>
          <p:cNvSpPr>
            <a:spLocks noGrp="1"/>
          </p:cNvSpPr>
          <p:nvPr>
            <p:ph type="sldNum" sz="quarter" idx="12"/>
          </p:nvPr>
        </p:nvSpPr>
        <p:spPr/>
        <p:txBody>
          <a:bodyPr/>
          <a:lstStyle/>
          <a:p>
            <a:fld id="{679DA47B-D112-45BC-A61D-67EB1F5BD418}" type="slidenum">
              <a:rPr lang="en-US" smtClean="0"/>
              <a:t>‹#›</a:t>
            </a:fld>
            <a:endParaRPr lang="en-US"/>
          </a:p>
        </p:txBody>
      </p:sp>
    </p:spTree>
    <p:extLst>
      <p:ext uri="{BB962C8B-B14F-4D97-AF65-F5344CB8AC3E}">
        <p14:creationId xmlns:p14="http://schemas.microsoft.com/office/powerpoint/2010/main" val="40160081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FD879B-6A66-4159-AC19-F9F54C29B7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0866AF0-71F5-434D-8223-5A041C69A4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7CD0B9-052C-4DE4-B788-8AAC50D15D55}"/>
              </a:ext>
            </a:extLst>
          </p:cNvPr>
          <p:cNvSpPr>
            <a:spLocks noGrp="1"/>
          </p:cNvSpPr>
          <p:nvPr>
            <p:ph type="dt" sz="half" idx="10"/>
          </p:nvPr>
        </p:nvSpPr>
        <p:spPr/>
        <p:txBody>
          <a:bodyPr/>
          <a:lstStyle/>
          <a:p>
            <a:fld id="{FAF3D752-806A-4F17-9262-D1B9592CB417}" type="datetimeFigureOut">
              <a:rPr lang="en-US" smtClean="0"/>
              <a:t>6/18/2020</a:t>
            </a:fld>
            <a:endParaRPr lang="en-US"/>
          </a:p>
        </p:txBody>
      </p:sp>
      <p:sp>
        <p:nvSpPr>
          <p:cNvPr id="5" name="Footer Placeholder 4">
            <a:extLst>
              <a:ext uri="{FF2B5EF4-FFF2-40B4-BE49-F238E27FC236}">
                <a16:creationId xmlns:a16="http://schemas.microsoft.com/office/drawing/2014/main" id="{5B2AE3F4-8EF8-43D9-8FA1-0FA16D55C0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7E372E-939F-4C82-B70F-96CE9A010028}"/>
              </a:ext>
            </a:extLst>
          </p:cNvPr>
          <p:cNvSpPr>
            <a:spLocks noGrp="1"/>
          </p:cNvSpPr>
          <p:nvPr>
            <p:ph type="sldNum" sz="quarter" idx="12"/>
          </p:nvPr>
        </p:nvSpPr>
        <p:spPr/>
        <p:txBody>
          <a:bodyPr/>
          <a:lstStyle/>
          <a:p>
            <a:fld id="{679DA47B-D112-45BC-A61D-67EB1F5BD418}" type="slidenum">
              <a:rPr lang="en-US" smtClean="0"/>
              <a:t>‹#›</a:t>
            </a:fld>
            <a:endParaRPr lang="en-US"/>
          </a:p>
        </p:txBody>
      </p:sp>
    </p:spTree>
    <p:extLst>
      <p:ext uri="{BB962C8B-B14F-4D97-AF65-F5344CB8AC3E}">
        <p14:creationId xmlns:p14="http://schemas.microsoft.com/office/powerpoint/2010/main" val="87921663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2913" y="432001"/>
            <a:ext cx="11306175" cy="1387274"/>
          </a:xfrm>
          <a:prstGeom prst="rect">
            <a:avLst/>
          </a:prstGeom>
        </p:spPr>
        <p:txBody>
          <a:bodyPr vert="horz" lIns="0" tIns="0" rIns="0" bIns="0" rtlCol="0" anchor="t" anchorCtr="0">
            <a:normAutofit/>
          </a:bodyPr>
          <a:lstStyle/>
          <a:p>
            <a:r>
              <a:rPr lang="en-GB" dirty="0"/>
              <a:t>[Slide title]</a:t>
            </a:r>
          </a:p>
        </p:txBody>
      </p:sp>
      <p:sp>
        <p:nvSpPr>
          <p:cNvPr id="3" name="Text Placeholder 2"/>
          <p:cNvSpPr>
            <a:spLocks noGrp="1"/>
          </p:cNvSpPr>
          <p:nvPr>
            <p:ph type="body" idx="1"/>
          </p:nvPr>
        </p:nvSpPr>
        <p:spPr>
          <a:xfrm>
            <a:off x="442913" y="2103438"/>
            <a:ext cx="11306175" cy="4068762"/>
          </a:xfrm>
          <a:prstGeom prst="rect">
            <a:avLst/>
          </a:prstGeom>
        </p:spPr>
        <p:txBody>
          <a:bodyPr vert="horz" lIns="0" tIns="0" rIns="0" bIns="0" rtlCol="0">
            <a:noAutofit/>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a:extLst>
              <a:ext uri="{FF2B5EF4-FFF2-40B4-BE49-F238E27FC236}">
                <a16:creationId xmlns:a16="http://schemas.microsoft.com/office/drawing/2014/main" id="{CAC161DD-0A25-2B4E-956E-04296B5905CA}"/>
              </a:ext>
            </a:extLst>
          </p:cNvPr>
          <p:cNvSpPr>
            <a:spLocks noGrp="1"/>
          </p:cNvSpPr>
          <p:nvPr>
            <p:ph type="dt" sz="half" idx="2"/>
          </p:nvPr>
        </p:nvSpPr>
        <p:spPr>
          <a:xfrm>
            <a:off x="9984296" y="6355080"/>
            <a:ext cx="1764792" cy="137160"/>
          </a:xfrm>
          <a:prstGeom prst="rect">
            <a:avLst/>
          </a:prstGeom>
        </p:spPr>
        <p:txBody>
          <a:bodyPr vert="horz" lIns="0" tIns="0" rIns="0" bIns="0" rtlCol="0" anchor="b" anchorCtr="0"/>
          <a:lstStyle>
            <a:lvl1pPr algn="r">
              <a:defRPr sz="750">
                <a:solidFill>
                  <a:schemeClr val="tx1"/>
                </a:solidFill>
              </a:defRPr>
            </a:lvl1pPr>
          </a:lstStyle>
          <a:p>
            <a:r>
              <a:rPr lang="en-GB" dirty="0"/>
              <a:t>October 2019</a:t>
            </a:r>
          </a:p>
        </p:txBody>
      </p:sp>
      <p:sp>
        <p:nvSpPr>
          <p:cNvPr id="8" name="PwCFirm"/>
          <p:cNvSpPr txBox="1"/>
          <p:nvPr/>
        </p:nvSpPr>
        <p:spPr>
          <a:xfrm>
            <a:off x="442913" y="6492240"/>
            <a:ext cx="5473700" cy="137160"/>
          </a:xfrm>
          <a:prstGeom prst="rect">
            <a:avLst/>
          </a:prstGeom>
          <a:noFill/>
        </p:spPr>
        <p:txBody>
          <a:bodyPr wrap="square" lIns="0" tIns="0" rIns="0" bIns="0" rtlCol="0" anchor="b" anchorCtr="0">
            <a:noAutofit/>
          </a:bodyPr>
          <a:lstStyle/>
          <a:p>
            <a:pPr algn="l"/>
            <a:r>
              <a:rPr lang="en-GB" sz="750" b="0" dirty="0">
                <a:solidFill>
                  <a:schemeClr val="tx1"/>
                </a:solidFill>
              </a:rPr>
              <a:t>PwC</a:t>
            </a:r>
          </a:p>
        </p:txBody>
      </p:sp>
      <p:sp>
        <p:nvSpPr>
          <p:cNvPr id="6" name="Slide Number"/>
          <p:cNvSpPr>
            <a:spLocks noGrp="1"/>
          </p:cNvSpPr>
          <p:nvPr>
            <p:ph type="sldNum" sz="quarter" idx="4"/>
          </p:nvPr>
        </p:nvSpPr>
        <p:spPr>
          <a:xfrm>
            <a:off x="9984296" y="6492240"/>
            <a:ext cx="1764792" cy="137160"/>
          </a:xfrm>
          <a:prstGeom prst="rect">
            <a:avLst/>
          </a:prstGeom>
        </p:spPr>
        <p:txBody>
          <a:bodyPr vert="horz" lIns="0" tIns="0" rIns="0" bIns="0" rtlCol="0" anchor="b" anchorCtr="0">
            <a:noAutofit/>
          </a:bodyPr>
          <a:lstStyle>
            <a:lvl1pPr algn="r">
              <a:defRPr sz="750">
                <a:solidFill>
                  <a:schemeClr val="tx1"/>
                </a:solidFill>
              </a:defRPr>
            </a:lvl1pPr>
          </a:lstStyle>
          <a:p>
            <a:fld id="{7870704B-CE94-48CC-AF30-84932A1262A7}" type="slidenum">
              <a:rPr lang="en-GB" smtClean="0"/>
              <a:pPr/>
              <a:t>‹#›</a:t>
            </a:fld>
            <a:endParaRPr lang="en-GB" dirty="0"/>
          </a:p>
        </p:txBody>
      </p:sp>
    </p:spTree>
    <p:extLst>
      <p:ext uri="{BB962C8B-B14F-4D97-AF65-F5344CB8AC3E}">
        <p14:creationId xmlns:p14="http://schemas.microsoft.com/office/powerpoint/2010/main" val="3011101579"/>
      </p:ext>
    </p:extLst>
  </p:cSld>
  <p:clrMap bg1="lt1" tx1="dk1" bg2="lt2" tx2="dk2" accent1="accent1" accent2="accent2" accent3="accent3" accent4="accent4" accent5="accent5" accent6="accent6" hlink="hlink" folHlink="folHlink"/>
  <p:sldLayoutIdLst>
    <p:sldLayoutId id="2147483725" r:id="rId1"/>
    <p:sldLayoutId id="2147483740" r:id="rId2"/>
    <p:sldLayoutId id="2147483742" r:id="rId3"/>
    <p:sldLayoutId id="2147483754" r:id="rId4"/>
    <p:sldLayoutId id="2147483819" r:id="rId5"/>
    <p:sldLayoutId id="2147483743" r:id="rId6"/>
    <p:sldLayoutId id="2147483755" r:id="rId7"/>
    <p:sldLayoutId id="2147483767" r:id="rId8"/>
    <p:sldLayoutId id="2147483744" r:id="rId9"/>
    <p:sldLayoutId id="2147483756" r:id="rId10"/>
    <p:sldLayoutId id="2147483745" r:id="rId11"/>
    <p:sldLayoutId id="2147483757" r:id="rId12"/>
    <p:sldLayoutId id="2147483746" r:id="rId13"/>
    <p:sldLayoutId id="2147483758" r:id="rId14"/>
    <p:sldLayoutId id="2147483747" r:id="rId15"/>
    <p:sldLayoutId id="2147483759" r:id="rId16"/>
    <p:sldLayoutId id="2147483748" r:id="rId17"/>
    <p:sldLayoutId id="2147483760" r:id="rId18"/>
    <p:sldLayoutId id="2147483749" r:id="rId19"/>
    <p:sldLayoutId id="2147483761" r:id="rId20"/>
    <p:sldLayoutId id="2147483750" r:id="rId21"/>
    <p:sldLayoutId id="2147483762" r:id="rId22"/>
    <p:sldLayoutId id="2147483751" r:id="rId23"/>
    <p:sldLayoutId id="2147483763" r:id="rId24"/>
    <p:sldLayoutId id="2147483752" r:id="rId25"/>
    <p:sldLayoutId id="2147483764" r:id="rId26"/>
    <p:sldLayoutId id="2147483768" r:id="rId27"/>
    <p:sldLayoutId id="2147483786" r:id="rId28"/>
    <p:sldLayoutId id="2147483787" r:id="rId29"/>
    <p:sldLayoutId id="2147483790" r:id="rId30"/>
    <p:sldLayoutId id="2147483765" r:id="rId31"/>
    <p:sldLayoutId id="2147483766" r:id="rId32"/>
    <p:sldLayoutId id="2147483769" r:id="rId33"/>
    <p:sldLayoutId id="2147483789" r:id="rId34"/>
    <p:sldLayoutId id="2147483791" r:id="rId35"/>
    <p:sldLayoutId id="2147483792" r:id="rId36"/>
    <p:sldLayoutId id="2147483793" r:id="rId37"/>
    <p:sldLayoutId id="2147483794" r:id="rId38"/>
    <p:sldLayoutId id="2147483795" r:id="rId39"/>
    <p:sldLayoutId id="2147483796" r:id="rId40"/>
    <p:sldLayoutId id="2147483797" r:id="rId41"/>
    <p:sldLayoutId id="2147483798" r:id="rId42"/>
    <p:sldLayoutId id="2147483799" r:id="rId43"/>
    <p:sldLayoutId id="2147483800" r:id="rId44"/>
    <p:sldLayoutId id="2147483801" r:id="rId45"/>
    <p:sldLayoutId id="2147483802" r:id="rId46"/>
    <p:sldLayoutId id="2147483803" r:id="rId47"/>
    <p:sldLayoutId id="2147483804" r:id="rId48"/>
    <p:sldLayoutId id="2147483805" r:id="rId49"/>
    <p:sldLayoutId id="2147483806" r:id="rId50"/>
  </p:sldLayoutIdLst>
  <p:hf hdr="0"/>
  <p:txStyles>
    <p:titleStyle>
      <a:lvl1pPr algn="l" defTabSz="914400" rtl="0" eaLnBrk="1" latinLnBrk="0" hangingPunct="1">
        <a:lnSpc>
          <a:spcPct val="85000"/>
        </a:lnSpc>
        <a:spcBef>
          <a:spcPct val="0"/>
        </a:spcBef>
        <a:buNone/>
        <a:defRPr sz="32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600" kern="1200">
          <a:solidFill>
            <a:schemeClr val="tx1"/>
          </a:solidFill>
          <a:latin typeface="+mn-lt"/>
          <a:ea typeface="+mn-ea"/>
          <a:cs typeface="+mn-cs"/>
        </a:defRPr>
      </a:lvl2pPr>
      <a:lvl3pPr marL="914400" algn="l" defTabSz="914400" rtl="0" eaLnBrk="1" latinLnBrk="0" hangingPunct="1">
        <a:defRPr sz="1600" kern="1200">
          <a:solidFill>
            <a:schemeClr val="tx1"/>
          </a:solidFill>
          <a:latin typeface="+mn-lt"/>
          <a:ea typeface="+mn-ea"/>
          <a:cs typeface="+mn-cs"/>
        </a:defRPr>
      </a:lvl3pPr>
      <a:lvl4pPr marL="1371600" algn="l" defTabSz="914400" rtl="0" eaLnBrk="1" latinLnBrk="0" hangingPunct="1">
        <a:defRPr sz="1600" kern="1200">
          <a:solidFill>
            <a:schemeClr val="tx1"/>
          </a:solidFill>
          <a:latin typeface="+mn-lt"/>
          <a:ea typeface="+mn-ea"/>
          <a:cs typeface="+mn-cs"/>
        </a:defRPr>
      </a:lvl4pPr>
      <a:lvl5pPr marL="1828800" algn="l" defTabSz="914400" rtl="0" eaLnBrk="1" latinLnBrk="0" hangingPunct="1">
        <a:defRPr sz="1600" kern="1200">
          <a:solidFill>
            <a:schemeClr val="tx1"/>
          </a:solidFill>
          <a:latin typeface="+mn-lt"/>
          <a:ea typeface="+mn-ea"/>
          <a:cs typeface="+mn-cs"/>
        </a:defRPr>
      </a:lvl5pPr>
      <a:lvl6pPr marL="2286000" algn="l" defTabSz="914400" rtl="0" eaLnBrk="1" latinLnBrk="0" hangingPunct="1">
        <a:defRPr sz="1600" kern="1200">
          <a:solidFill>
            <a:schemeClr val="tx1"/>
          </a:solidFill>
          <a:latin typeface="+mn-lt"/>
          <a:ea typeface="+mn-ea"/>
          <a:cs typeface="+mn-cs"/>
        </a:defRPr>
      </a:lvl6pPr>
      <a:lvl7pPr marL="2743200" algn="l" defTabSz="914400" rtl="0" eaLnBrk="1" latinLnBrk="0" hangingPunct="1">
        <a:defRPr sz="1600" kern="1200">
          <a:solidFill>
            <a:schemeClr val="tx1"/>
          </a:solidFill>
          <a:latin typeface="+mn-lt"/>
          <a:ea typeface="+mn-ea"/>
          <a:cs typeface="+mn-cs"/>
        </a:defRPr>
      </a:lvl7pPr>
      <a:lvl8pPr marL="3200400" algn="l" defTabSz="914400" rtl="0" eaLnBrk="1" latinLnBrk="0" hangingPunct="1">
        <a:defRPr sz="1600" kern="1200">
          <a:solidFill>
            <a:schemeClr val="tx1"/>
          </a:solidFill>
          <a:latin typeface="+mn-lt"/>
          <a:ea typeface="+mn-ea"/>
          <a:cs typeface="+mn-cs"/>
        </a:defRPr>
      </a:lvl8pPr>
      <a:lvl9pPr marL="3657600" algn="l" defTabSz="914400" rtl="0" eaLnBrk="1" latinLnBrk="0" hangingPunct="1">
        <a:defRPr sz="16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pos="279">
          <p15:clr>
            <a:srgbClr val="F26B43"/>
          </p15:clr>
        </p15:guide>
        <p15:guide id="2" pos="7401">
          <p15:clr>
            <a:srgbClr val="F26B43"/>
          </p15:clr>
        </p15:guide>
        <p15:guide id="3" pos="3953">
          <p15:clr>
            <a:srgbClr val="F26B43"/>
          </p15:clr>
        </p15:guide>
        <p15:guide id="4" pos="3727">
          <p15:clr>
            <a:srgbClr val="F26B43"/>
          </p15:clr>
        </p15:guide>
        <p15:guide id="5" orient="horz" pos="3888">
          <p15:clr>
            <a:srgbClr val="F26B43"/>
          </p15:clr>
        </p15:guide>
        <p15:guide id="6" pos="2726">
          <p15:clr>
            <a:srgbClr val="F26B43"/>
          </p15:clr>
        </p15:guide>
        <p15:guide id="7" pos="2502">
          <p15:clr>
            <a:srgbClr val="F26B43"/>
          </p15:clr>
        </p15:guide>
        <p15:guide id="8" pos="4952">
          <p15:clr>
            <a:srgbClr val="F26B43"/>
          </p15:clr>
        </p15:guide>
        <p15:guide id="9" pos="5177">
          <p15:clr>
            <a:srgbClr val="F26B43"/>
          </p15:clr>
        </p15:guide>
        <p15:guide id="10" orient="horz" pos="2160">
          <p15:clr>
            <a:srgbClr val="F26B43"/>
          </p15:clr>
        </p15:guide>
        <p15:guide id="11" orient="horz" pos="1325">
          <p15:clr>
            <a:srgbClr val="F26B43"/>
          </p15:clr>
        </p15:guide>
        <p15:guide id="12" orient="horz" pos="1146">
          <p15:clr>
            <a:srgbClr val="F26B43"/>
          </p15:clr>
        </p15:guide>
        <p15:guide id="13" orient="horz" pos="27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269E7A-9884-4464-8E61-1BB8159ECE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44156E-C13B-4472-B8F2-66611B91B0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EBCA60-AF5D-48DF-923A-27357484A4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F3D752-806A-4F17-9262-D1B9592CB417}" type="datetimeFigureOut">
              <a:rPr lang="en-US" smtClean="0"/>
              <a:t>6/18/2020</a:t>
            </a:fld>
            <a:endParaRPr lang="en-US"/>
          </a:p>
        </p:txBody>
      </p:sp>
      <p:sp>
        <p:nvSpPr>
          <p:cNvPr id="5" name="Footer Placeholder 4">
            <a:extLst>
              <a:ext uri="{FF2B5EF4-FFF2-40B4-BE49-F238E27FC236}">
                <a16:creationId xmlns:a16="http://schemas.microsoft.com/office/drawing/2014/main" id="{ABAE0602-BAAD-4CDD-AB2A-23FFDB2A41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3E809EA-674C-4B56-851E-2CE99F9D79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9DA47B-D112-45BC-A61D-67EB1F5BD418}" type="slidenum">
              <a:rPr lang="en-US" smtClean="0"/>
              <a:t>‹#›</a:t>
            </a:fld>
            <a:endParaRPr lang="en-US"/>
          </a:p>
        </p:txBody>
      </p:sp>
    </p:spTree>
    <p:extLst>
      <p:ext uri="{BB962C8B-B14F-4D97-AF65-F5344CB8AC3E}">
        <p14:creationId xmlns:p14="http://schemas.microsoft.com/office/powerpoint/2010/main" val="3243975316"/>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tags" Target="../tags/tag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3.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5.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6.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7.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8.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10.xml"/><Relationship Id="rId7" Type="http://schemas.openxmlformats.org/officeDocument/2006/relationships/diagramColors" Target="../diagrams/colors1.xml"/><Relationship Id="rId2" Type="http://schemas.openxmlformats.org/officeDocument/2006/relationships/slideLayout" Target="../slideLayouts/slideLayout4.xml"/><Relationship Id="rId1" Type="http://schemas.openxmlformats.org/officeDocument/2006/relationships/tags" Target="../tags/tag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0.xml"/><Relationship Id="rId5" Type="http://schemas.openxmlformats.org/officeDocument/2006/relationships/image" Target="../media/image26.sv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11.xml"/><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notesSlide" Target="../notesSlides/notesSlide15.xml"/><Relationship Id="rId7" Type="http://schemas.openxmlformats.org/officeDocument/2006/relationships/image" Target="../media/image29.png"/><Relationship Id="rId2" Type="http://schemas.openxmlformats.org/officeDocument/2006/relationships/slideLayout" Target="../slideLayouts/slideLayout4.xml"/><Relationship Id="rId1" Type="http://schemas.openxmlformats.org/officeDocument/2006/relationships/tags" Target="../tags/tag12.xml"/><Relationship Id="rId6" Type="http://schemas.openxmlformats.org/officeDocument/2006/relationships/image" Target="../media/image28.png"/><Relationship Id="rId5" Type="http://schemas.openxmlformats.org/officeDocument/2006/relationships/image" Target="../media/image26.sv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notesSlide" Target="../notesSlides/notesSlide16.xml"/><Relationship Id="rId7" Type="http://schemas.openxmlformats.org/officeDocument/2006/relationships/image" Target="../media/image30.svg"/><Relationship Id="rId2" Type="http://schemas.openxmlformats.org/officeDocument/2006/relationships/slideLayout" Target="../slideLayouts/slideLayout4.xml"/><Relationship Id="rId1" Type="http://schemas.openxmlformats.org/officeDocument/2006/relationships/tags" Target="../tags/tag13.xml"/><Relationship Id="rId6" Type="http://schemas.openxmlformats.org/officeDocument/2006/relationships/image" Target="../media/image29.png"/><Relationship Id="rId5" Type="http://schemas.openxmlformats.org/officeDocument/2006/relationships/image" Target="../media/image26.sv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notesSlide" Target="../notesSlides/notesSlide17.xml"/><Relationship Id="rId7" Type="http://schemas.openxmlformats.org/officeDocument/2006/relationships/image" Target="../media/image30.svg"/><Relationship Id="rId2" Type="http://schemas.openxmlformats.org/officeDocument/2006/relationships/slideLayout" Target="../slideLayouts/slideLayout4.xml"/><Relationship Id="rId1" Type="http://schemas.openxmlformats.org/officeDocument/2006/relationships/tags" Target="../tags/tag14.xml"/><Relationship Id="rId6" Type="http://schemas.openxmlformats.org/officeDocument/2006/relationships/image" Target="../media/image29.png"/><Relationship Id="rId5" Type="http://schemas.openxmlformats.org/officeDocument/2006/relationships/image" Target="../media/image26.sv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notesSlide" Target="../notesSlides/notesSlide19.xml"/><Relationship Id="rId7" Type="http://schemas.openxmlformats.org/officeDocument/2006/relationships/chart" Target="../charts/chart2.xml"/><Relationship Id="rId2" Type="http://schemas.openxmlformats.org/officeDocument/2006/relationships/slideLayout" Target="../slideLayouts/slideLayout4.xml"/><Relationship Id="rId1" Type="http://schemas.openxmlformats.org/officeDocument/2006/relationships/tags" Target="../tags/tag15.xml"/><Relationship Id="rId6" Type="http://schemas.openxmlformats.org/officeDocument/2006/relationships/chart" Target="../charts/chart1.xml"/><Relationship Id="rId11" Type="http://schemas.openxmlformats.org/officeDocument/2006/relationships/chart" Target="../charts/chart6.xml"/><Relationship Id="rId5" Type="http://schemas.openxmlformats.org/officeDocument/2006/relationships/image" Target="../media/image26.svg"/><Relationship Id="rId10" Type="http://schemas.openxmlformats.org/officeDocument/2006/relationships/chart" Target="../charts/chart5.xml"/><Relationship Id="rId4" Type="http://schemas.openxmlformats.org/officeDocument/2006/relationships/image" Target="../media/image25.png"/><Relationship Id="rId9" Type="http://schemas.openxmlformats.org/officeDocument/2006/relationships/chart" Target="../charts/chart4.xml"/></Relationships>
</file>

<file path=ppt/slides/_rels/slide20.xml.rels><?xml version="1.0" encoding="UTF-8" standalone="yes"?>
<Relationships xmlns="http://schemas.openxmlformats.org/package/2006/relationships"><Relationship Id="rId8" Type="http://schemas.openxmlformats.org/officeDocument/2006/relationships/chart" Target="../charts/chart11.xml"/><Relationship Id="rId3" Type="http://schemas.openxmlformats.org/officeDocument/2006/relationships/notesSlide" Target="../notesSlides/notesSlide20.xml"/><Relationship Id="rId7" Type="http://schemas.openxmlformats.org/officeDocument/2006/relationships/chart" Target="../charts/chart10.xml"/><Relationship Id="rId2" Type="http://schemas.openxmlformats.org/officeDocument/2006/relationships/slideLayout" Target="../slideLayouts/slideLayout4.xml"/><Relationship Id="rId1" Type="http://schemas.openxmlformats.org/officeDocument/2006/relationships/tags" Target="../tags/tag16.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 Id="rId9" Type="http://schemas.openxmlformats.org/officeDocument/2006/relationships/chart" Target="../charts/chart12.xml"/></Relationships>
</file>

<file path=ppt/slides/_rels/slide21.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notesSlide" Target="../notesSlides/notesSlide21.xml"/><Relationship Id="rId7" Type="http://schemas.openxmlformats.org/officeDocument/2006/relationships/chart" Target="../charts/chart16.xml"/><Relationship Id="rId2" Type="http://schemas.openxmlformats.org/officeDocument/2006/relationships/slideLayout" Target="../slideLayouts/slideLayout4.xml"/><Relationship Id="rId1" Type="http://schemas.openxmlformats.org/officeDocument/2006/relationships/tags" Target="../tags/tag17.xml"/><Relationship Id="rId6" Type="http://schemas.openxmlformats.org/officeDocument/2006/relationships/chart" Target="../charts/chart15.xml"/><Relationship Id="rId5" Type="http://schemas.openxmlformats.org/officeDocument/2006/relationships/chart" Target="../charts/chart14.xml"/><Relationship Id="rId4" Type="http://schemas.openxmlformats.org/officeDocument/2006/relationships/chart" Target="../charts/chart13.xml"/><Relationship Id="rId9" Type="http://schemas.openxmlformats.org/officeDocument/2006/relationships/chart" Target="../charts/char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notesSlide" Target="../notesSlides/notesSlide23.xml"/><Relationship Id="rId7" Type="http://schemas.openxmlformats.org/officeDocument/2006/relationships/image" Target="../media/image30.svg"/><Relationship Id="rId2" Type="http://schemas.openxmlformats.org/officeDocument/2006/relationships/slideLayout" Target="../slideLayouts/slideLayout4.xml"/><Relationship Id="rId1" Type="http://schemas.openxmlformats.org/officeDocument/2006/relationships/tags" Target="../tags/tag18.xml"/><Relationship Id="rId6" Type="http://schemas.openxmlformats.org/officeDocument/2006/relationships/image" Target="../media/image29.png"/><Relationship Id="rId5" Type="http://schemas.openxmlformats.org/officeDocument/2006/relationships/image" Target="../media/image26.sv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notesSlide" Target="../notesSlides/notesSlide24.xml"/><Relationship Id="rId7" Type="http://schemas.openxmlformats.org/officeDocument/2006/relationships/image" Target="../media/image30.svg"/><Relationship Id="rId2" Type="http://schemas.openxmlformats.org/officeDocument/2006/relationships/slideLayout" Target="../slideLayouts/slideLayout4.xml"/><Relationship Id="rId1" Type="http://schemas.openxmlformats.org/officeDocument/2006/relationships/tags" Target="../tags/tag19.xml"/><Relationship Id="rId6" Type="http://schemas.openxmlformats.org/officeDocument/2006/relationships/image" Target="../media/image29.png"/><Relationship Id="rId5" Type="http://schemas.openxmlformats.org/officeDocument/2006/relationships/image" Target="../media/image26.sv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notesSlide" Target="../notesSlides/notesSlide25.xml"/><Relationship Id="rId7" Type="http://schemas.openxmlformats.org/officeDocument/2006/relationships/image" Target="../media/image30.svg"/><Relationship Id="rId2" Type="http://schemas.openxmlformats.org/officeDocument/2006/relationships/slideLayout" Target="../slideLayouts/slideLayout4.xml"/><Relationship Id="rId1" Type="http://schemas.openxmlformats.org/officeDocument/2006/relationships/tags" Target="../tags/tag20.xml"/><Relationship Id="rId6" Type="http://schemas.openxmlformats.org/officeDocument/2006/relationships/image" Target="../media/image29.png"/><Relationship Id="rId5" Type="http://schemas.openxmlformats.org/officeDocument/2006/relationships/image" Target="../media/image26.sv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notesSlide" Target="../notesSlides/notesSlide26.xml"/><Relationship Id="rId7" Type="http://schemas.openxmlformats.org/officeDocument/2006/relationships/image" Target="../media/image30.svg"/><Relationship Id="rId2" Type="http://schemas.openxmlformats.org/officeDocument/2006/relationships/slideLayout" Target="../slideLayouts/slideLayout4.xml"/><Relationship Id="rId1" Type="http://schemas.openxmlformats.org/officeDocument/2006/relationships/tags" Target="../tags/tag21.xml"/><Relationship Id="rId6" Type="http://schemas.openxmlformats.org/officeDocument/2006/relationships/image" Target="../media/image29.png"/><Relationship Id="rId5" Type="http://schemas.openxmlformats.org/officeDocument/2006/relationships/image" Target="../media/image26.sv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notesSlide" Target="../notesSlides/notesSlide27.xml"/><Relationship Id="rId7" Type="http://schemas.openxmlformats.org/officeDocument/2006/relationships/image" Target="../media/image30.svg"/><Relationship Id="rId2" Type="http://schemas.openxmlformats.org/officeDocument/2006/relationships/slideLayout" Target="../slideLayouts/slideLayout4.xml"/><Relationship Id="rId1" Type="http://schemas.openxmlformats.org/officeDocument/2006/relationships/tags" Target="../tags/tag22.xml"/><Relationship Id="rId6" Type="http://schemas.openxmlformats.org/officeDocument/2006/relationships/image" Target="../media/image29.png"/><Relationship Id="rId5" Type="http://schemas.openxmlformats.org/officeDocument/2006/relationships/image" Target="../media/image26.sv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xml"/><Relationship Id="rId1" Type="http://schemas.openxmlformats.org/officeDocument/2006/relationships/tags" Target="../tags/tag23.xml"/><Relationship Id="rId6" Type="http://schemas.openxmlformats.org/officeDocument/2006/relationships/hyperlink" Target="https://www4.unfccc.int/sites/NDCStaging/Pages/All.aspx" TargetMode="External"/><Relationship Id="rId5" Type="http://schemas.openxmlformats.org/officeDocument/2006/relationships/image" Target="../media/image26.svg"/><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notesSlide" Target="../notesSlides/notesSlide30.xml"/><Relationship Id="rId7" Type="http://schemas.openxmlformats.org/officeDocument/2006/relationships/diagramLayout" Target="../diagrams/layout2.xml"/><Relationship Id="rId2" Type="http://schemas.openxmlformats.org/officeDocument/2006/relationships/slideLayout" Target="../slideLayouts/slideLayout4.xml"/><Relationship Id="rId1" Type="http://schemas.openxmlformats.org/officeDocument/2006/relationships/tags" Target="../tags/tag24.xml"/><Relationship Id="rId6" Type="http://schemas.openxmlformats.org/officeDocument/2006/relationships/diagramData" Target="../diagrams/data2.xml"/><Relationship Id="rId5" Type="http://schemas.openxmlformats.org/officeDocument/2006/relationships/image" Target="../media/image26.svg"/><Relationship Id="rId10" Type="http://schemas.microsoft.com/office/2007/relationships/diagramDrawing" Target="../diagrams/drawing2.xml"/><Relationship Id="rId4" Type="http://schemas.openxmlformats.org/officeDocument/2006/relationships/image" Target="../media/image25.png"/><Relationship Id="rId9" Type="http://schemas.openxmlformats.org/officeDocument/2006/relationships/diagramColors" Target="../diagrams/colors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4.xml"/><Relationship Id="rId1" Type="http://schemas.openxmlformats.org/officeDocument/2006/relationships/tags" Target="../tags/tag2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241" y="1257975"/>
            <a:ext cx="8012112" cy="1546860"/>
          </a:xfrm>
        </p:spPr>
        <p:txBody>
          <a:bodyPr anchor="ctr">
            <a:noAutofit/>
          </a:bodyPr>
          <a:lstStyle/>
          <a:p>
            <a:r>
              <a:rPr lang="en-US" sz="3600" b="1" dirty="0"/>
              <a:t>Implementing NDC &amp; SDG-7 in Asia: Low Carbon Technology Development Pathways </a:t>
            </a:r>
            <a:endParaRPr lang="en-GB" sz="3600" dirty="0"/>
          </a:p>
        </p:txBody>
      </p:sp>
      <p:sp>
        <p:nvSpPr>
          <p:cNvPr id="3" name="Subtitle 2"/>
          <p:cNvSpPr>
            <a:spLocks noGrp="1"/>
          </p:cNvSpPr>
          <p:nvPr>
            <p:ph type="subTitle" idx="1"/>
          </p:nvPr>
        </p:nvSpPr>
        <p:spPr>
          <a:xfrm>
            <a:off x="159241" y="3596641"/>
            <a:ext cx="5473700" cy="539261"/>
          </a:xfrm>
        </p:spPr>
        <p:txBody>
          <a:bodyPr/>
          <a:lstStyle/>
          <a:p>
            <a:r>
              <a:rPr lang="en-GB" dirty="0">
                <a:latin typeface="+mj-lt"/>
              </a:rPr>
              <a:t>Anindya Bhattacharya PhD</a:t>
            </a:r>
          </a:p>
          <a:p>
            <a:r>
              <a:rPr lang="en-GB" dirty="0">
                <a:latin typeface="+mj-lt"/>
              </a:rPr>
              <a:t>June 2020</a:t>
            </a:r>
          </a:p>
        </p:txBody>
      </p:sp>
      <p:sp>
        <p:nvSpPr>
          <p:cNvPr id="6" name="Title 1">
            <a:extLst>
              <a:ext uri="{FF2B5EF4-FFF2-40B4-BE49-F238E27FC236}">
                <a16:creationId xmlns:a16="http://schemas.microsoft.com/office/drawing/2014/main" id="{56F79234-BB4B-4418-AE24-D7CB52D11CE9}"/>
              </a:ext>
            </a:extLst>
          </p:cNvPr>
          <p:cNvSpPr txBox="1">
            <a:spLocks/>
          </p:cNvSpPr>
          <p:nvPr/>
        </p:nvSpPr>
        <p:spPr>
          <a:xfrm>
            <a:off x="161790" y="2769128"/>
            <a:ext cx="8012112" cy="651528"/>
          </a:xfrm>
          <a:prstGeom prst="rect">
            <a:avLst/>
          </a:prstGeom>
        </p:spPr>
        <p:txBody>
          <a:bodyPr vert="horz" lIns="0" tIns="0" rIns="0" bIns="0" rtlCol="0" anchor="ctr" anchorCtr="0">
            <a:noAutofit/>
          </a:bodyPr>
          <a:lstStyle>
            <a:lvl1pPr algn="l" defTabSz="914400" rtl="0" eaLnBrk="1" latinLnBrk="0" hangingPunct="1">
              <a:lnSpc>
                <a:spcPct val="85000"/>
              </a:lnSpc>
              <a:spcBef>
                <a:spcPct val="0"/>
              </a:spcBef>
              <a:buNone/>
              <a:defRPr sz="6000" kern="1200">
                <a:solidFill>
                  <a:schemeClr val="bg1"/>
                </a:solidFill>
                <a:latin typeface="+mj-lt"/>
                <a:ea typeface="+mj-ea"/>
                <a:cs typeface="+mj-cs"/>
              </a:defRPr>
            </a:lvl1pPr>
          </a:lstStyle>
          <a:p>
            <a:r>
              <a:rPr lang="en-US" sz="2000" dirty="0"/>
              <a:t>ADB TA: 9690</a:t>
            </a:r>
            <a:endParaRPr lang="en-GB" sz="2000" dirty="0"/>
          </a:p>
        </p:txBody>
      </p:sp>
      <p:pic>
        <p:nvPicPr>
          <p:cNvPr id="4" name="Picture 3">
            <a:extLst>
              <a:ext uri="{FF2B5EF4-FFF2-40B4-BE49-F238E27FC236}">
                <a16:creationId xmlns:a16="http://schemas.microsoft.com/office/drawing/2014/main" id="{A49F6F41-94D6-4725-B348-F5C4BB8EFBD9}"/>
              </a:ext>
            </a:extLst>
          </p:cNvPr>
          <p:cNvPicPr>
            <a:picLocks noChangeAspect="1"/>
          </p:cNvPicPr>
          <p:nvPr/>
        </p:nvPicPr>
        <p:blipFill rotWithShape="1">
          <a:blip r:embed="rId3"/>
          <a:srcRect l="2458" t="3283"/>
          <a:stretch/>
        </p:blipFill>
        <p:spPr>
          <a:xfrm>
            <a:off x="9398856" y="303810"/>
            <a:ext cx="2633903" cy="954165"/>
          </a:xfrm>
          <a:prstGeom prst="rect">
            <a:avLst/>
          </a:prstGeom>
        </p:spPr>
      </p:pic>
      <p:pic>
        <p:nvPicPr>
          <p:cNvPr id="7" name="Picture 6">
            <a:extLst>
              <a:ext uri="{FF2B5EF4-FFF2-40B4-BE49-F238E27FC236}">
                <a16:creationId xmlns:a16="http://schemas.microsoft.com/office/drawing/2014/main" id="{C81281E8-5A85-4037-85DA-59609B1F5453}"/>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2127790" y="5600025"/>
            <a:ext cx="1079644" cy="922695"/>
          </a:xfrm>
          <a:prstGeom prst="rect">
            <a:avLst/>
          </a:prstGeom>
          <a:noFill/>
          <a:ln>
            <a:noFill/>
          </a:ln>
        </p:spPr>
      </p:pic>
      <p:pic>
        <p:nvPicPr>
          <p:cNvPr id="8" name="Picture 7">
            <a:extLst>
              <a:ext uri="{FF2B5EF4-FFF2-40B4-BE49-F238E27FC236}">
                <a16:creationId xmlns:a16="http://schemas.microsoft.com/office/drawing/2014/main" id="{C9EF606A-CF73-4057-BF8D-1409DD6A1B12}"/>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3836086" y="5779171"/>
            <a:ext cx="1796855" cy="669946"/>
          </a:xfrm>
          <a:prstGeom prst="rect">
            <a:avLst/>
          </a:prstGeom>
          <a:noFill/>
          <a:ln>
            <a:noFill/>
          </a:ln>
        </p:spPr>
      </p:pic>
      <p:sp>
        <p:nvSpPr>
          <p:cNvPr id="5" name="TextBox 4">
            <a:extLst>
              <a:ext uri="{FF2B5EF4-FFF2-40B4-BE49-F238E27FC236}">
                <a16:creationId xmlns:a16="http://schemas.microsoft.com/office/drawing/2014/main" id="{9436C2D8-7A04-492E-968C-2D35AA12A199}"/>
              </a:ext>
            </a:extLst>
          </p:cNvPr>
          <p:cNvSpPr txBox="1"/>
          <p:nvPr/>
        </p:nvSpPr>
        <p:spPr>
          <a:xfrm>
            <a:off x="8988015" y="1548898"/>
            <a:ext cx="3044744" cy="369332"/>
          </a:xfrm>
          <a:prstGeom prst="rect">
            <a:avLst/>
          </a:prstGeom>
          <a:noFill/>
        </p:spPr>
        <p:txBody>
          <a:bodyPr wrap="none" lIns="0" tIns="0" rIns="0" bIns="0" rtlCol="0">
            <a:spAutoFit/>
          </a:bodyPr>
          <a:lstStyle/>
          <a:p>
            <a:pPr>
              <a:lnSpc>
                <a:spcPct val="100000"/>
              </a:lnSpc>
              <a:spcAft>
                <a:spcPts val="600"/>
              </a:spcAft>
              <a:buSzPct val="100000"/>
            </a:pPr>
            <a:r>
              <a:rPr lang="en-US" sz="2400" b="1" dirty="0">
                <a:solidFill>
                  <a:srgbClr val="714300"/>
                </a:solidFill>
              </a:rPr>
              <a:t>Track-1 : Session 1.3</a:t>
            </a:r>
          </a:p>
        </p:txBody>
      </p:sp>
    </p:spTree>
    <p:extLst>
      <p:ext uri="{BB962C8B-B14F-4D97-AF65-F5344CB8AC3E}">
        <p14:creationId xmlns:p14="http://schemas.microsoft.com/office/powerpoint/2010/main" val="68516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EA0C1-0059-46A8-8D16-95932332AEC6}"/>
              </a:ext>
            </a:extLst>
          </p:cNvPr>
          <p:cNvSpPr>
            <a:spLocks noGrp="1"/>
          </p:cNvSpPr>
          <p:nvPr>
            <p:ph type="title"/>
          </p:nvPr>
        </p:nvSpPr>
        <p:spPr/>
        <p:txBody>
          <a:bodyPr/>
          <a:lstStyle/>
          <a:p>
            <a:r>
              <a:rPr lang="en-GB" dirty="0"/>
              <a:t>Outline</a:t>
            </a:r>
          </a:p>
        </p:txBody>
      </p:sp>
      <p:pic>
        <p:nvPicPr>
          <p:cNvPr id="7" name="Google Shape;516;p81">
            <a:extLst>
              <a:ext uri="{FF2B5EF4-FFF2-40B4-BE49-F238E27FC236}">
                <a16:creationId xmlns:a16="http://schemas.microsoft.com/office/drawing/2014/main" id="{EACBF516-A792-4201-B3AD-FFB9817C79B5}"/>
              </a:ext>
            </a:extLst>
          </p:cNvPr>
          <p:cNvPicPr preferRelativeResize="0"/>
          <p:nvPr/>
        </p:nvPicPr>
        <p:blipFill rotWithShape="1">
          <a:blip r:embed="rId4">
            <a:alphaModFix/>
          </a:blip>
          <a:srcRect l="9892" r="52608"/>
          <a:stretch/>
        </p:blipFill>
        <p:spPr>
          <a:xfrm>
            <a:off x="7620000" y="0"/>
            <a:ext cx="4572000" cy="6858000"/>
          </a:xfrm>
          <a:prstGeom prst="rect">
            <a:avLst/>
          </a:prstGeom>
          <a:noFill/>
          <a:ln>
            <a:noFill/>
          </a:ln>
        </p:spPr>
      </p:pic>
      <p:graphicFrame>
        <p:nvGraphicFramePr>
          <p:cNvPr id="9" name="Group 196">
            <a:extLst>
              <a:ext uri="{FF2B5EF4-FFF2-40B4-BE49-F238E27FC236}">
                <a16:creationId xmlns:a16="http://schemas.microsoft.com/office/drawing/2014/main" id="{E4BA7214-469B-4A88-8E65-0F086663C88A}"/>
              </a:ext>
            </a:extLst>
          </p:cNvPr>
          <p:cNvGraphicFramePr>
            <a:graphicFrameLocks noGrp="1"/>
          </p:cNvGraphicFramePr>
          <p:nvPr>
            <p:custDataLst>
              <p:tags r:id="rId1"/>
            </p:custDataLst>
            <p:extLst>
              <p:ext uri="{D42A27DB-BD31-4B8C-83A1-F6EECF244321}">
                <p14:modId xmlns:p14="http://schemas.microsoft.com/office/powerpoint/2010/main" val="957737086"/>
              </p:ext>
            </p:extLst>
          </p:nvPr>
        </p:nvGraphicFramePr>
        <p:xfrm>
          <a:off x="442913" y="1635012"/>
          <a:ext cx="6140768" cy="3937162"/>
        </p:xfrm>
        <a:graphic>
          <a:graphicData uri="http://schemas.openxmlformats.org/drawingml/2006/table">
            <a:tbl>
              <a:tblPr firstRow="1" firstCol="1" bandRow="1"/>
              <a:tblGrid>
                <a:gridCol w="6140768">
                  <a:extLst>
                    <a:ext uri="{9D8B030D-6E8A-4147-A177-3AD203B41FA5}">
                      <a16:colId xmlns:a16="http://schemas.microsoft.com/office/drawing/2014/main" val="20000"/>
                    </a:ext>
                  </a:extLst>
                </a:gridCol>
              </a:tblGrid>
              <a:tr h="512487">
                <a:tc>
                  <a:txBody>
                    <a:bodyPr/>
                    <a:lstStyle/>
                    <a:p>
                      <a:pPr marL="0" marR="0" lvl="0" indent="0" algn="l" defTabSz="1019175" rtl="0" eaLnBrk="1" fontAlgn="base" latinLnBrk="0" hangingPunct="1">
                        <a:lnSpc>
                          <a:spcPct val="100000"/>
                        </a:lnSpc>
                        <a:spcBef>
                          <a:spcPct val="0"/>
                        </a:spcBef>
                        <a:spcAft>
                          <a:spcPct val="50000"/>
                        </a:spcAft>
                        <a:buClrTx/>
                        <a:buSzTx/>
                        <a:buFont typeface="Wingdings" pitchFamily="2" charset="2"/>
                        <a:buNone/>
                        <a:tabLst/>
                      </a:pPr>
                      <a:r>
                        <a:rPr kumimoji="0" lang="en-US" sz="1600" u="none" strike="noStrike" cap="none" normalizeH="0" baseline="0" dirty="0">
                          <a:ln>
                            <a:noFill/>
                          </a:ln>
                          <a:effectLst/>
                          <a:latin typeface="+mj-lt"/>
                        </a:rPr>
                        <a:t>Status of SDG-7 &amp; NDC target achievement </a:t>
                      </a:r>
                    </a:p>
                  </a:txBody>
                  <a:tcPr marT="91440" marB="9144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50823">
                <a:tc>
                  <a:txBody>
                    <a:bodyPr/>
                    <a:lstStyle/>
                    <a:p>
                      <a:pPr marL="0" marR="0" lvl="0" indent="0" algn="l" defTabSz="1019175" rtl="0" eaLnBrk="1" fontAlgn="base" latinLnBrk="0" hangingPunct="1">
                        <a:lnSpc>
                          <a:spcPct val="100000"/>
                        </a:lnSpc>
                        <a:spcBef>
                          <a:spcPct val="0"/>
                        </a:spcBef>
                        <a:spcAft>
                          <a:spcPct val="50000"/>
                        </a:spcAft>
                        <a:buClrTx/>
                        <a:buSzTx/>
                        <a:buFont typeface="Wingdings" pitchFamily="2" charset="2"/>
                        <a:buNone/>
                        <a:tabLst/>
                      </a:pPr>
                      <a:r>
                        <a:rPr kumimoji="0" lang="en-GB" sz="1600" b="0" i="0" u="none" strike="noStrike" cap="none" normalizeH="0" baseline="0" dirty="0">
                          <a:ln>
                            <a:noFill/>
                          </a:ln>
                          <a:solidFill>
                            <a:schemeClr val="tx1"/>
                          </a:solidFill>
                          <a:effectLst/>
                          <a:latin typeface="+mj-lt"/>
                        </a:rPr>
                        <a:t>Scope of the study</a:t>
                      </a:r>
                    </a:p>
                  </a:txBody>
                  <a:tcPr marT="91440" marB="9144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8420093"/>
                  </a:ext>
                </a:extLst>
              </a:tr>
              <a:tr h="550823">
                <a:tc>
                  <a:txBody>
                    <a:bodyPr/>
                    <a:lstStyle/>
                    <a:p>
                      <a:pPr marL="0" marR="0" lvl="0" indent="0" algn="l" defTabSz="1019175" rtl="0" eaLnBrk="1" fontAlgn="base" latinLnBrk="0" hangingPunct="1">
                        <a:lnSpc>
                          <a:spcPct val="100000"/>
                        </a:lnSpc>
                        <a:spcBef>
                          <a:spcPct val="0"/>
                        </a:spcBef>
                        <a:spcAft>
                          <a:spcPct val="50000"/>
                        </a:spcAft>
                        <a:buClrTx/>
                        <a:buSzTx/>
                        <a:buFont typeface="Wingdings" pitchFamily="2" charset="2"/>
                        <a:buNone/>
                        <a:tabLst/>
                      </a:pPr>
                      <a:r>
                        <a:rPr kumimoji="0" lang="en-GB" sz="1600" b="0" i="0" u="none" strike="noStrike" cap="none" normalizeH="0" baseline="0" dirty="0">
                          <a:ln>
                            <a:noFill/>
                          </a:ln>
                          <a:solidFill>
                            <a:schemeClr val="tx1"/>
                          </a:solidFill>
                          <a:effectLst/>
                          <a:latin typeface="+mj-lt"/>
                        </a:rPr>
                        <a:t>Regional baseline of energy and technology mix</a:t>
                      </a:r>
                    </a:p>
                  </a:txBody>
                  <a:tcPr marT="91440" marB="9144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55927254"/>
                  </a:ext>
                </a:extLst>
              </a:tr>
              <a:tr h="550823">
                <a:tc>
                  <a:txBody>
                    <a:bodyPr/>
                    <a:lstStyle/>
                    <a:p>
                      <a:pPr marL="0" marR="0" lvl="0" indent="0" algn="l" defTabSz="1019175" rtl="0" eaLnBrk="1" fontAlgn="base" latinLnBrk="0" hangingPunct="1">
                        <a:lnSpc>
                          <a:spcPct val="100000"/>
                        </a:lnSpc>
                        <a:spcBef>
                          <a:spcPct val="0"/>
                        </a:spcBef>
                        <a:spcAft>
                          <a:spcPct val="50000"/>
                        </a:spcAft>
                        <a:buClrTx/>
                        <a:buSzTx/>
                        <a:buFont typeface="Wingdings" pitchFamily="2" charset="2"/>
                        <a:buNone/>
                        <a:tabLst/>
                      </a:pPr>
                      <a:r>
                        <a:rPr lang="en-GB" sz="1600" kern="1200" dirty="0">
                          <a:solidFill>
                            <a:schemeClr val="tx1"/>
                          </a:solidFill>
                          <a:latin typeface="+mj-lt"/>
                          <a:ea typeface="+mn-ea"/>
                          <a:cs typeface="+mn-cs"/>
                        </a:rPr>
                        <a:t>National baselines</a:t>
                      </a:r>
                      <a:endParaRPr kumimoji="0" lang="en-GB" sz="1600" b="0" i="0" u="none" strike="noStrike" cap="none" normalizeH="0" baseline="0" dirty="0">
                        <a:ln>
                          <a:noFill/>
                        </a:ln>
                        <a:solidFill>
                          <a:schemeClr val="tx1"/>
                        </a:solidFill>
                        <a:effectLst/>
                        <a:latin typeface="+mj-lt"/>
                      </a:endParaRPr>
                    </a:p>
                  </a:txBody>
                  <a:tcPr marT="91440" marB="9144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8593642"/>
                  </a:ext>
                </a:extLst>
              </a:tr>
              <a:tr h="550823">
                <a:tc>
                  <a:txBody>
                    <a:bodyPr/>
                    <a:lstStyle/>
                    <a:p>
                      <a:pPr marL="0" marR="0" lvl="0" indent="0" algn="l" defTabSz="1019175" rtl="0" eaLnBrk="1" fontAlgn="base" latinLnBrk="0" hangingPunct="1">
                        <a:lnSpc>
                          <a:spcPct val="100000"/>
                        </a:lnSpc>
                        <a:spcBef>
                          <a:spcPct val="0"/>
                        </a:spcBef>
                        <a:spcAft>
                          <a:spcPct val="50000"/>
                        </a:spcAft>
                        <a:buClrTx/>
                        <a:buSzTx/>
                        <a:buFont typeface="Wingdings" pitchFamily="2" charset="2"/>
                        <a:buNone/>
                        <a:tabLst/>
                      </a:pPr>
                      <a:r>
                        <a:rPr lang="en-US" sz="1600" kern="1200" dirty="0">
                          <a:solidFill>
                            <a:schemeClr val="tx1"/>
                          </a:solidFill>
                          <a:latin typeface="+mj-lt"/>
                          <a:ea typeface="+mn-ea"/>
                          <a:cs typeface="+mn-cs"/>
                        </a:rPr>
                        <a:t>Initial assessments of progress on NDC and SDG-7 in the region</a:t>
                      </a:r>
                    </a:p>
                  </a:txBody>
                  <a:tcPr marT="91440" marB="9144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3489971"/>
                  </a:ext>
                </a:extLst>
              </a:tr>
              <a:tr h="550823">
                <a:tc>
                  <a:txBody>
                    <a:bodyPr/>
                    <a:lstStyle/>
                    <a:p>
                      <a:pPr marL="0" marR="0" lvl="0" indent="0" algn="l" defTabSz="1019175" rtl="0" eaLnBrk="1" fontAlgn="base" latinLnBrk="0" hangingPunct="1">
                        <a:lnSpc>
                          <a:spcPct val="100000"/>
                        </a:lnSpc>
                        <a:spcBef>
                          <a:spcPct val="0"/>
                        </a:spcBef>
                        <a:spcAft>
                          <a:spcPct val="50000"/>
                        </a:spcAft>
                        <a:buClrTx/>
                        <a:buSzTx/>
                        <a:buFont typeface="Wingdings" pitchFamily="2" charset="2"/>
                        <a:buNone/>
                        <a:tabLst/>
                      </a:pPr>
                      <a:r>
                        <a:rPr lang="en-US" sz="1600" kern="1200" dirty="0">
                          <a:solidFill>
                            <a:schemeClr val="tx1"/>
                          </a:solidFill>
                          <a:latin typeface="+mj-lt"/>
                          <a:ea typeface="+mn-ea"/>
                          <a:cs typeface="+mn-cs"/>
                        </a:rPr>
                        <a:t>Focusing on balanced approach of target achievement / Post pandemic readjustment</a:t>
                      </a:r>
                    </a:p>
                  </a:txBody>
                  <a:tcPr marT="91440" marB="9144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15703875"/>
                  </a:ext>
                </a:extLst>
              </a:tr>
              <a:tr h="550823">
                <a:tc>
                  <a:txBody>
                    <a:bodyPr/>
                    <a:lstStyle/>
                    <a:p>
                      <a:pPr marL="0" marR="0" lvl="0" indent="0" algn="l" defTabSz="1019175" rtl="0" eaLnBrk="1" fontAlgn="base" latinLnBrk="0" hangingPunct="1">
                        <a:lnSpc>
                          <a:spcPct val="100000"/>
                        </a:lnSpc>
                        <a:spcBef>
                          <a:spcPct val="0"/>
                        </a:spcBef>
                        <a:spcAft>
                          <a:spcPct val="50000"/>
                        </a:spcAft>
                        <a:buClrTx/>
                        <a:buSzTx/>
                        <a:buFont typeface="Wingdings" pitchFamily="2" charset="2"/>
                        <a:buNone/>
                        <a:tabLst/>
                      </a:pPr>
                      <a:r>
                        <a:rPr lang="en-US" sz="1600" kern="1200" dirty="0">
                          <a:solidFill>
                            <a:schemeClr val="tx1"/>
                          </a:solidFill>
                          <a:latin typeface="+mj-lt"/>
                          <a:ea typeface="+mn-ea"/>
                          <a:cs typeface="+mn-cs"/>
                        </a:rPr>
                        <a:t>Way forward</a:t>
                      </a:r>
                    </a:p>
                  </a:txBody>
                  <a:tcPr marT="91440" marB="9144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4042349"/>
                  </a:ext>
                </a:extLst>
              </a:tr>
            </a:tbl>
          </a:graphicData>
        </a:graphic>
      </p:graphicFrame>
    </p:spTree>
    <p:extLst>
      <p:ext uri="{BB962C8B-B14F-4D97-AF65-F5344CB8AC3E}">
        <p14:creationId xmlns:p14="http://schemas.microsoft.com/office/powerpoint/2010/main" val="649730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1412" y="2787933"/>
            <a:ext cx="5940107" cy="1282133"/>
          </a:xfrm>
        </p:spPr>
        <p:txBody>
          <a:bodyPr/>
          <a:lstStyle/>
          <a:p>
            <a:pPr lvl="0" defTabSz="1019175" fontAlgn="base">
              <a:lnSpc>
                <a:spcPct val="100000"/>
              </a:lnSpc>
              <a:spcAft>
                <a:spcPct val="50000"/>
              </a:spcAft>
            </a:pPr>
            <a:r>
              <a:rPr lang="en-US" dirty="0"/>
              <a:t>Status of SDG-7 &amp; NDC target achievement </a:t>
            </a:r>
          </a:p>
        </p:txBody>
      </p:sp>
      <p:sp>
        <p:nvSpPr>
          <p:cNvPr id="3" name="Text Placeholder 2"/>
          <p:cNvSpPr>
            <a:spLocks noGrp="1"/>
          </p:cNvSpPr>
          <p:nvPr>
            <p:ph type="body" sz="quarter" idx="1"/>
          </p:nvPr>
        </p:nvSpPr>
        <p:spPr/>
        <p:txBody>
          <a:bodyPr/>
          <a:lstStyle/>
          <a:p>
            <a:r>
              <a:rPr lang="en-GB" dirty="0"/>
              <a:t>1</a:t>
            </a:r>
          </a:p>
        </p:txBody>
      </p:sp>
    </p:spTree>
    <p:extLst>
      <p:ext uri="{BB962C8B-B14F-4D97-AF65-F5344CB8AC3E}">
        <p14:creationId xmlns:p14="http://schemas.microsoft.com/office/powerpoint/2010/main" val="1975874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444826"/>
            <a:ext cx="11259795" cy="502920"/>
          </a:xfrm>
        </p:spPr>
        <p:txBody>
          <a:bodyPr>
            <a:normAutofit/>
          </a:bodyPr>
          <a:lstStyle/>
          <a:p>
            <a:r>
              <a:rPr lang="en-US" sz="2800" b="1" dirty="0"/>
              <a:t>Status of SDG-7 target achievement</a:t>
            </a:r>
            <a:endParaRPr lang="en-GB" sz="2800" b="1" dirty="0"/>
          </a:p>
        </p:txBody>
      </p:sp>
      <p:sp>
        <p:nvSpPr>
          <p:cNvPr id="29" name="TextBox 28">
            <a:extLst>
              <a:ext uri="{FF2B5EF4-FFF2-40B4-BE49-F238E27FC236}">
                <a16:creationId xmlns:a16="http://schemas.microsoft.com/office/drawing/2014/main" id="{7A1D913B-B2D3-4B12-98C0-5D1D2EB7B2A9}"/>
              </a:ext>
            </a:extLst>
          </p:cNvPr>
          <p:cNvSpPr txBox="1"/>
          <p:nvPr/>
        </p:nvSpPr>
        <p:spPr>
          <a:xfrm rot="3885720">
            <a:off x="5860510" y="3600844"/>
            <a:ext cx="2441645" cy="2466002"/>
          </a:xfrm>
          <a:prstGeom prst="rect">
            <a:avLst/>
          </a:prstGeom>
          <a:noFill/>
        </p:spPr>
        <p:txBody>
          <a:bodyPr wrap="square" lIns="0" tIns="0" rIns="0" bIns="0" rtlCol="0">
            <a:prstTxWarp prst="textArchDown">
              <a:avLst/>
            </a:prstTxWarp>
            <a:noAutofit/>
          </a:bodyPr>
          <a:lstStyle/>
          <a:p>
            <a:pPr algn="ctr">
              <a:spcAft>
                <a:spcPts val="900"/>
              </a:spcAft>
            </a:pPr>
            <a:r>
              <a:rPr lang="en-GB" sz="1200" b="1" dirty="0">
                <a:solidFill>
                  <a:schemeClr val="bg2"/>
                </a:solidFill>
                <a:latin typeface="+mj-lt"/>
              </a:rPr>
              <a:t>03</a:t>
            </a:r>
          </a:p>
        </p:txBody>
      </p:sp>
      <p:sp>
        <p:nvSpPr>
          <p:cNvPr id="4" name="Title 1">
            <a:extLst>
              <a:ext uri="{FF2B5EF4-FFF2-40B4-BE49-F238E27FC236}">
                <a16:creationId xmlns:a16="http://schemas.microsoft.com/office/drawing/2014/main" id="{24662282-2952-4F41-B390-9FF30BA4A59E}"/>
              </a:ext>
            </a:extLst>
          </p:cNvPr>
          <p:cNvSpPr txBox="1">
            <a:spLocks/>
          </p:cNvSpPr>
          <p:nvPr/>
        </p:nvSpPr>
        <p:spPr>
          <a:xfrm>
            <a:off x="442913" y="1109687"/>
            <a:ext cx="11259795" cy="339285"/>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3200" kern="1200">
                <a:solidFill>
                  <a:schemeClr val="tx1"/>
                </a:solidFill>
                <a:latin typeface="+mj-lt"/>
                <a:ea typeface="+mj-ea"/>
                <a:cs typeface="+mj-cs"/>
              </a:defRPr>
            </a:lvl1pPr>
          </a:lstStyle>
          <a:p>
            <a:pPr algn="ctr"/>
            <a:r>
              <a:rPr lang="en-GB" sz="2400" dirty="0">
                <a:solidFill>
                  <a:schemeClr val="tx2"/>
                </a:solidFill>
              </a:rPr>
              <a:t>Access to clean cooking</a:t>
            </a:r>
          </a:p>
        </p:txBody>
      </p:sp>
      <p:pic>
        <p:nvPicPr>
          <p:cNvPr id="8" name="Picture 7">
            <a:extLst>
              <a:ext uri="{FF2B5EF4-FFF2-40B4-BE49-F238E27FC236}">
                <a16:creationId xmlns:a16="http://schemas.microsoft.com/office/drawing/2014/main" id="{882397B9-3321-41C1-AECD-13D63A1F0F7E}"/>
              </a:ext>
            </a:extLst>
          </p:cNvPr>
          <p:cNvPicPr>
            <a:picLocks noChangeAspect="1"/>
          </p:cNvPicPr>
          <p:nvPr/>
        </p:nvPicPr>
        <p:blipFill>
          <a:blip r:embed="rId4"/>
          <a:stretch>
            <a:fillRect/>
          </a:stretch>
        </p:blipFill>
        <p:spPr>
          <a:xfrm>
            <a:off x="389598" y="2103440"/>
            <a:ext cx="5543909" cy="3748721"/>
          </a:xfrm>
          <a:prstGeom prst="rect">
            <a:avLst/>
          </a:prstGeom>
        </p:spPr>
      </p:pic>
      <p:pic>
        <p:nvPicPr>
          <p:cNvPr id="9" name="Picture 8">
            <a:extLst>
              <a:ext uri="{FF2B5EF4-FFF2-40B4-BE49-F238E27FC236}">
                <a16:creationId xmlns:a16="http://schemas.microsoft.com/office/drawing/2014/main" id="{BA25DD1C-0B62-4224-BB46-846319E46E86}"/>
              </a:ext>
            </a:extLst>
          </p:cNvPr>
          <p:cNvPicPr>
            <a:picLocks noChangeAspect="1"/>
          </p:cNvPicPr>
          <p:nvPr/>
        </p:nvPicPr>
        <p:blipFill>
          <a:blip r:embed="rId5"/>
          <a:stretch>
            <a:fillRect/>
          </a:stretch>
        </p:blipFill>
        <p:spPr>
          <a:xfrm>
            <a:off x="6292283" y="2103439"/>
            <a:ext cx="5536719" cy="3748722"/>
          </a:xfrm>
          <a:prstGeom prst="rect">
            <a:avLst/>
          </a:prstGeom>
        </p:spPr>
      </p:pic>
      <p:sp>
        <p:nvSpPr>
          <p:cNvPr id="11" name="Content Placeholder 2">
            <a:extLst>
              <a:ext uri="{FF2B5EF4-FFF2-40B4-BE49-F238E27FC236}">
                <a16:creationId xmlns:a16="http://schemas.microsoft.com/office/drawing/2014/main" id="{A1AC24F2-CCC7-4402-B56D-1F710C7755C4}"/>
              </a:ext>
            </a:extLst>
          </p:cNvPr>
          <p:cNvSpPr>
            <a:spLocks noGrp="1"/>
          </p:cNvSpPr>
          <p:nvPr/>
        </p:nvSpPr>
        <p:spPr>
          <a:xfrm>
            <a:off x="442912" y="5890847"/>
            <a:ext cx="11306175" cy="281353"/>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r>
              <a:rPr lang="en-GB" sz="1000" b="0" i="1" dirty="0">
                <a:solidFill>
                  <a:schemeClr val="tx1"/>
                </a:solidFill>
                <a:latin typeface="+mj-lt"/>
              </a:rPr>
              <a:t>Source: Climate Action Tracker, ESMAP, 2018 </a:t>
            </a:r>
          </a:p>
        </p:txBody>
      </p:sp>
    </p:spTree>
    <p:custDataLst>
      <p:tags r:id="rId1"/>
    </p:custDataLst>
    <p:extLst>
      <p:ext uri="{BB962C8B-B14F-4D97-AF65-F5344CB8AC3E}">
        <p14:creationId xmlns:p14="http://schemas.microsoft.com/office/powerpoint/2010/main" val="3850560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444826"/>
            <a:ext cx="11259795" cy="502920"/>
          </a:xfrm>
        </p:spPr>
        <p:txBody>
          <a:bodyPr>
            <a:normAutofit/>
          </a:bodyPr>
          <a:lstStyle/>
          <a:p>
            <a:r>
              <a:rPr lang="en-GB" sz="2800" b="1"/>
              <a:t>Status of SDG-7 target achievement</a:t>
            </a:r>
            <a:endParaRPr lang="en-GB" sz="2800" b="1" dirty="0"/>
          </a:p>
        </p:txBody>
      </p:sp>
      <p:sp>
        <p:nvSpPr>
          <p:cNvPr id="29" name="TextBox 28">
            <a:extLst>
              <a:ext uri="{FF2B5EF4-FFF2-40B4-BE49-F238E27FC236}">
                <a16:creationId xmlns:a16="http://schemas.microsoft.com/office/drawing/2014/main" id="{7A1D913B-B2D3-4B12-98C0-5D1D2EB7B2A9}"/>
              </a:ext>
            </a:extLst>
          </p:cNvPr>
          <p:cNvSpPr txBox="1"/>
          <p:nvPr/>
        </p:nvSpPr>
        <p:spPr>
          <a:xfrm rot="3885720">
            <a:off x="5860510" y="3600844"/>
            <a:ext cx="2441645" cy="2466002"/>
          </a:xfrm>
          <a:prstGeom prst="rect">
            <a:avLst/>
          </a:prstGeom>
          <a:noFill/>
        </p:spPr>
        <p:txBody>
          <a:bodyPr wrap="square" lIns="0" tIns="0" rIns="0" bIns="0" rtlCol="0">
            <a:prstTxWarp prst="textArchDown">
              <a:avLst/>
            </a:prstTxWarp>
            <a:noAutofit/>
          </a:bodyPr>
          <a:lstStyle/>
          <a:p>
            <a:pPr algn="ctr">
              <a:spcAft>
                <a:spcPts val="900"/>
              </a:spcAft>
            </a:pPr>
            <a:r>
              <a:rPr lang="en-GB" sz="1200" b="1" dirty="0">
                <a:solidFill>
                  <a:schemeClr val="bg2"/>
                </a:solidFill>
                <a:latin typeface="+mj-lt"/>
              </a:rPr>
              <a:t>03</a:t>
            </a:r>
          </a:p>
        </p:txBody>
      </p:sp>
      <p:sp>
        <p:nvSpPr>
          <p:cNvPr id="4" name="Title 1">
            <a:extLst>
              <a:ext uri="{FF2B5EF4-FFF2-40B4-BE49-F238E27FC236}">
                <a16:creationId xmlns:a16="http://schemas.microsoft.com/office/drawing/2014/main" id="{24662282-2952-4F41-B390-9FF30BA4A59E}"/>
              </a:ext>
            </a:extLst>
          </p:cNvPr>
          <p:cNvSpPr txBox="1">
            <a:spLocks/>
          </p:cNvSpPr>
          <p:nvPr/>
        </p:nvSpPr>
        <p:spPr>
          <a:xfrm>
            <a:off x="442913" y="1109687"/>
            <a:ext cx="11259795" cy="339285"/>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3200" kern="1200">
                <a:solidFill>
                  <a:schemeClr val="tx1"/>
                </a:solidFill>
                <a:latin typeface="+mj-lt"/>
                <a:ea typeface="+mj-ea"/>
                <a:cs typeface="+mj-cs"/>
              </a:defRPr>
            </a:lvl1pPr>
          </a:lstStyle>
          <a:p>
            <a:pPr algn="ctr"/>
            <a:r>
              <a:rPr lang="en-GB" sz="2400" dirty="0">
                <a:solidFill>
                  <a:schemeClr val="tx2"/>
                </a:solidFill>
              </a:rPr>
              <a:t>Access to electricity</a:t>
            </a:r>
          </a:p>
        </p:txBody>
      </p:sp>
      <p:pic>
        <p:nvPicPr>
          <p:cNvPr id="7" name="Picture 6">
            <a:extLst>
              <a:ext uri="{FF2B5EF4-FFF2-40B4-BE49-F238E27FC236}">
                <a16:creationId xmlns:a16="http://schemas.microsoft.com/office/drawing/2014/main" id="{D87BB48B-4E41-45D6-9681-3E31D0D5FB27}"/>
              </a:ext>
            </a:extLst>
          </p:cNvPr>
          <p:cNvPicPr>
            <a:picLocks noChangeAspect="1"/>
          </p:cNvPicPr>
          <p:nvPr/>
        </p:nvPicPr>
        <p:blipFill>
          <a:blip r:embed="rId4"/>
          <a:stretch>
            <a:fillRect/>
          </a:stretch>
        </p:blipFill>
        <p:spPr>
          <a:xfrm>
            <a:off x="442913" y="2103438"/>
            <a:ext cx="5473700" cy="3644875"/>
          </a:xfrm>
          <a:prstGeom prst="rect">
            <a:avLst/>
          </a:prstGeom>
        </p:spPr>
      </p:pic>
      <p:pic>
        <p:nvPicPr>
          <p:cNvPr id="10" name="Picture 9">
            <a:extLst>
              <a:ext uri="{FF2B5EF4-FFF2-40B4-BE49-F238E27FC236}">
                <a16:creationId xmlns:a16="http://schemas.microsoft.com/office/drawing/2014/main" id="{A26E3F9B-039B-4083-914A-605405683EF9}"/>
              </a:ext>
            </a:extLst>
          </p:cNvPr>
          <p:cNvPicPr>
            <a:picLocks noChangeAspect="1"/>
          </p:cNvPicPr>
          <p:nvPr/>
        </p:nvPicPr>
        <p:blipFill>
          <a:blip r:embed="rId5"/>
          <a:stretch>
            <a:fillRect/>
          </a:stretch>
        </p:blipFill>
        <p:spPr>
          <a:xfrm>
            <a:off x="6238449" y="2103437"/>
            <a:ext cx="5510638" cy="3644876"/>
          </a:xfrm>
          <a:prstGeom prst="rect">
            <a:avLst/>
          </a:prstGeom>
        </p:spPr>
      </p:pic>
      <p:sp>
        <p:nvSpPr>
          <p:cNvPr id="11" name="Content Placeholder 2">
            <a:extLst>
              <a:ext uri="{FF2B5EF4-FFF2-40B4-BE49-F238E27FC236}">
                <a16:creationId xmlns:a16="http://schemas.microsoft.com/office/drawing/2014/main" id="{E350090C-877F-45F3-8718-7048B6377D61}"/>
              </a:ext>
            </a:extLst>
          </p:cNvPr>
          <p:cNvSpPr>
            <a:spLocks noGrp="1"/>
          </p:cNvSpPr>
          <p:nvPr/>
        </p:nvSpPr>
        <p:spPr>
          <a:xfrm>
            <a:off x="442912" y="5890847"/>
            <a:ext cx="11306175" cy="281353"/>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r>
              <a:rPr lang="en-GB" sz="1000" b="0" i="1" dirty="0">
                <a:solidFill>
                  <a:schemeClr val="tx1"/>
                </a:solidFill>
                <a:latin typeface="+mj-lt"/>
              </a:rPr>
              <a:t>Source: </a:t>
            </a:r>
            <a:r>
              <a:rPr lang="en-GB" sz="1000" b="0" i="1" dirty="0">
                <a:solidFill>
                  <a:schemeClr val="tx1"/>
                </a:solidFill>
              </a:rPr>
              <a:t>Climate Action Tracker, ESMAP, 2018 </a:t>
            </a:r>
            <a:endParaRPr lang="en-GB" sz="1000" b="0" i="1" dirty="0">
              <a:solidFill>
                <a:schemeClr val="tx1"/>
              </a:solidFill>
              <a:latin typeface="+mj-lt"/>
            </a:endParaRPr>
          </a:p>
        </p:txBody>
      </p:sp>
    </p:spTree>
    <p:custDataLst>
      <p:tags r:id="rId1"/>
    </p:custDataLst>
    <p:extLst>
      <p:ext uri="{BB962C8B-B14F-4D97-AF65-F5344CB8AC3E}">
        <p14:creationId xmlns:p14="http://schemas.microsoft.com/office/powerpoint/2010/main" val="962301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444826"/>
            <a:ext cx="11259795" cy="502920"/>
          </a:xfrm>
        </p:spPr>
        <p:txBody>
          <a:bodyPr>
            <a:normAutofit/>
          </a:bodyPr>
          <a:lstStyle/>
          <a:p>
            <a:r>
              <a:rPr lang="en-GB" sz="2800" b="1" dirty="0"/>
              <a:t>Status of SDG-7 target achievement</a:t>
            </a:r>
          </a:p>
        </p:txBody>
      </p:sp>
      <p:sp>
        <p:nvSpPr>
          <p:cNvPr id="29" name="TextBox 28">
            <a:extLst>
              <a:ext uri="{FF2B5EF4-FFF2-40B4-BE49-F238E27FC236}">
                <a16:creationId xmlns:a16="http://schemas.microsoft.com/office/drawing/2014/main" id="{7A1D913B-B2D3-4B12-98C0-5D1D2EB7B2A9}"/>
              </a:ext>
            </a:extLst>
          </p:cNvPr>
          <p:cNvSpPr txBox="1"/>
          <p:nvPr/>
        </p:nvSpPr>
        <p:spPr>
          <a:xfrm rot="3885720">
            <a:off x="5860510" y="3600844"/>
            <a:ext cx="2441645" cy="2466002"/>
          </a:xfrm>
          <a:prstGeom prst="rect">
            <a:avLst/>
          </a:prstGeom>
          <a:noFill/>
        </p:spPr>
        <p:txBody>
          <a:bodyPr wrap="square" lIns="0" tIns="0" rIns="0" bIns="0" rtlCol="0">
            <a:prstTxWarp prst="textArchDown">
              <a:avLst/>
            </a:prstTxWarp>
            <a:noAutofit/>
          </a:bodyPr>
          <a:lstStyle/>
          <a:p>
            <a:pPr algn="ctr">
              <a:spcAft>
                <a:spcPts val="900"/>
              </a:spcAft>
            </a:pPr>
            <a:r>
              <a:rPr lang="en-GB" sz="1200" b="1" dirty="0">
                <a:solidFill>
                  <a:schemeClr val="bg2"/>
                </a:solidFill>
                <a:latin typeface="+mj-lt"/>
              </a:rPr>
              <a:t>03</a:t>
            </a:r>
          </a:p>
        </p:txBody>
      </p:sp>
      <p:sp>
        <p:nvSpPr>
          <p:cNvPr id="4" name="Title 1">
            <a:extLst>
              <a:ext uri="{FF2B5EF4-FFF2-40B4-BE49-F238E27FC236}">
                <a16:creationId xmlns:a16="http://schemas.microsoft.com/office/drawing/2014/main" id="{24662282-2952-4F41-B390-9FF30BA4A59E}"/>
              </a:ext>
            </a:extLst>
          </p:cNvPr>
          <p:cNvSpPr txBox="1">
            <a:spLocks/>
          </p:cNvSpPr>
          <p:nvPr/>
        </p:nvSpPr>
        <p:spPr>
          <a:xfrm>
            <a:off x="442913" y="1109687"/>
            <a:ext cx="11259795" cy="339285"/>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3200" kern="1200">
                <a:solidFill>
                  <a:schemeClr val="tx1"/>
                </a:solidFill>
                <a:latin typeface="+mj-lt"/>
                <a:ea typeface="+mj-ea"/>
                <a:cs typeface="+mj-cs"/>
              </a:defRPr>
            </a:lvl1pPr>
          </a:lstStyle>
          <a:p>
            <a:pPr algn="ctr"/>
            <a:r>
              <a:rPr lang="en-GB" sz="2400" dirty="0">
                <a:solidFill>
                  <a:schemeClr val="tx2"/>
                </a:solidFill>
              </a:rPr>
              <a:t>Renewable energy penetration</a:t>
            </a:r>
          </a:p>
        </p:txBody>
      </p:sp>
      <p:pic>
        <p:nvPicPr>
          <p:cNvPr id="8" name="Picture 7">
            <a:extLst>
              <a:ext uri="{FF2B5EF4-FFF2-40B4-BE49-F238E27FC236}">
                <a16:creationId xmlns:a16="http://schemas.microsoft.com/office/drawing/2014/main" id="{6D03A743-8427-4C25-AAC9-3543D8C2FEA7}"/>
              </a:ext>
            </a:extLst>
          </p:cNvPr>
          <p:cNvPicPr>
            <a:picLocks noChangeAspect="1"/>
          </p:cNvPicPr>
          <p:nvPr/>
        </p:nvPicPr>
        <p:blipFill>
          <a:blip r:embed="rId4"/>
          <a:stretch>
            <a:fillRect/>
          </a:stretch>
        </p:blipFill>
        <p:spPr>
          <a:xfrm>
            <a:off x="442913" y="1819275"/>
            <a:ext cx="5473700" cy="3929038"/>
          </a:xfrm>
          <a:prstGeom prst="rect">
            <a:avLst/>
          </a:prstGeom>
        </p:spPr>
      </p:pic>
      <p:pic>
        <p:nvPicPr>
          <p:cNvPr id="9" name="Picture 8">
            <a:extLst>
              <a:ext uri="{FF2B5EF4-FFF2-40B4-BE49-F238E27FC236}">
                <a16:creationId xmlns:a16="http://schemas.microsoft.com/office/drawing/2014/main" id="{036B8BF9-736D-41E4-B9A7-6C8387FDDC6A}"/>
              </a:ext>
            </a:extLst>
          </p:cNvPr>
          <p:cNvPicPr>
            <a:picLocks noChangeAspect="1"/>
          </p:cNvPicPr>
          <p:nvPr/>
        </p:nvPicPr>
        <p:blipFill>
          <a:blip r:embed="rId5"/>
          <a:stretch>
            <a:fillRect/>
          </a:stretch>
        </p:blipFill>
        <p:spPr>
          <a:xfrm>
            <a:off x="6217717" y="1819275"/>
            <a:ext cx="5531371" cy="3929038"/>
          </a:xfrm>
          <a:prstGeom prst="rect">
            <a:avLst/>
          </a:prstGeom>
        </p:spPr>
      </p:pic>
      <p:sp>
        <p:nvSpPr>
          <p:cNvPr id="11" name="Content Placeholder 2">
            <a:extLst>
              <a:ext uri="{FF2B5EF4-FFF2-40B4-BE49-F238E27FC236}">
                <a16:creationId xmlns:a16="http://schemas.microsoft.com/office/drawing/2014/main" id="{13B764E6-7A8C-4C58-AC5E-D548666F6813}"/>
              </a:ext>
            </a:extLst>
          </p:cNvPr>
          <p:cNvSpPr>
            <a:spLocks noGrp="1"/>
          </p:cNvSpPr>
          <p:nvPr/>
        </p:nvSpPr>
        <p:spPr>
          <a:xfrm>
            <a:off x="442912" y="5890847"/>
            <a:ext cx="11306175" cy="281353"/>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r>
              <a:rPr lang="en-GB" sz="1000" b="0" i="1" dirty="0">
                <a:solidFill>
                  <a:schemeClr val="tx1"/>
                </a:solidFill>
                <a:latin typeface="+mj-lt"/>
              </a:rPr>
              <a:t>Source: </a:t>
            </a:r>
            <a:r>
              <a:rPr lang="en-GB" sz="1000" b="0" i="1" dirty="0">
                <a:solidFill>
                  <a:schemeClr val="tx1"/>
                </a:solidFill>
              </a:rPr>
              <a:t>Climate Action Tracker, ESMAP, 2018 </a:t>
            </a:r>
            <a:endParaRPr lang="en-GB" sz="1000" b="0" i="1" dirty="0">
              <a:solidFill>
                <a:schemeClr val="tx1"/>
              </a:solidFill>
              <a:latin typeface="+mj-lt"/>
            </a:endParaRPr>
          </a:p>
        </p:txBody>
      </p:sp>
    </p:spTree>
    <p:custDataLst>
      <p:tags r:id="rId1"/>
    </p:custDataLst>
    <p:extLst>
      <p:ext uri="{BB962C8B-B14F-4D97-AF65-F5344CB8AC3E}">
        <p14:creationId xmlns:p14="http://schemas.microsoft.com/office/powerpoint/2010/main" val="585372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444826"/>
            <a:ext cx="11259795" cy="502920"/>
          </a:xfrm>
        </p:spPr>
        <p:txBody>
          <a:bodyPr>
            <a:normAutofit/>
          </a:bodyPr>
          <a:lstStyle/>
          <a:p>
            <a:r>
              <a:rPr lang="en-GB" sz="2800" b="1" dirty="0"/>
              <a:t>Status of NDC Target Achievement</a:t>
            </a:r>
          </a:p>
        </p:txBody>
      </p:sp>
      <p:sp>
        <p:nvSpPr>
          <p:cNvPr id="29" name="TextBox 28">
            <a:extLst>
              <a:ext uri="{FF2B5EF4-FFF2-40B4-BE49-F238E27FC236}">
                <a16:creationId xmlns:a16="http://schemas.microsoft.com/office/drawing/2014/main" id="{7A1D913B-B2D3-4B12-98C0-5D1D2EB7B2A9}"/>
              </a:ext>
            </a:extLst>
          </p:cNvPr>
          <p:cNvSpPr txBox="1"/>
          <p:nvPr/>
        </p:nvSpPr>
        <p:spPr>
          <a:xfrm rot="3885720">
            <a:off x="5860510" y="3600844"/>
            <a:ext cx="2441645" cy="2466002"/>
          </a:xfrm>
          <a:prstGeom prst="rect">
            <a:avLst/>
          </a:prstGeom>
          <a:noFill/>
        </p:spPr>
        <p:txBody>
          <a:bodyPr wrap="square" lIns="0" tIns="0" rIns="0" bIns="0" rtlCol="0">
            <a:prstTxWarp prst="textArchDown">
              <a:avLst/>
            </a:prstTxWarp>
            <a:noAutofit/>
          </a:bodyPr>
          <a:lstStyle/>
          <a:p>
            <a:pPr algn="ctr">
              <a:spcAft>
                <a:spcPts val="900"/>
              </a:spcAft>
            </a:pPr>
            <a:r>
              <a:rPr lang="en-GB" sz="1200" b="1" dirty="0">
                <a:solidFill>
                  <a:schemeClr val="bg2"/>
                </a:solidFill>
                <a:latin typeface="+mj-lt"/>
              </a:rPr>
              <a:t>03</a:t>
            </a:r>
          </a:p>
        </p:txBody>
      </p:sp>
      <p:sp>
        <p:nvSpPr>
          <p:cNvPr id="4" name="Title 1">
            <a:extLst>
              <a:ext uri="{FF2B5EF4-FFF2-40B4-BE49-F238E27FC236}">
                <a16:creationId xmlns:a16="http://schemas.microsoft.com/office/drawing/2014/main" id="{24662282-2952-4F41-B390-9FF30BA4A59E}"/>
              </a:ext>
            </a:extLst>
          </p:cNvPr>
          <p:cNvSpPr txBox="1">
            <a:spLocks/>
          </p:cNvSpPr>
          <p:nvPr/>
        </p:nvSpPr>
        <p:spPr>
          <a:xfrm>
            <a:off x="442913" y="1109687"/>
            <a:ext cx="11259795" cy="339285"/>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3200" kern="1200">
                <a:solidFill>
                  <a:schemeClr val="tx1"/>
                </a:solidFill>
                <a:latin typeface="+mj-lt"/>
                <a:ea typeface="+mj-ea"/>
                <a:cs typeface="+mj-cs"/>
              </a:defRPr>
            </a:lvl1pPr>
          </a:lstStyle>
          <a:p>
            <a:pPr algn="ctr"/>
            <a:r>
              <a:rPr lang="en-GB" sz="2400" dirty="0">
                <a:solidFill>
                  <a:schemeClr val="tx2"/>
                </a:solidFill>
              </a:rPr>
              <a:t>Global status of NDC targets</a:t>
            </a:r>
          </a:p>
        </p:txBody>
      </p:sp>
      <p:sp>
        <p:nvSpPr>
          <p:cNvPr id="11" name="Content Placeholder 2">
            <a:extLst>
              <a:ext uri="{FF2B5EF4-FFF2-40B4-BE49-F238E27FC236}">
                <a16:creationId xmlns:a16="http://schemas.microsoft.com/office/drawing/2014/main" id="{13B764E6-7A8C-4C58-AC5E-D548666F6813}"/>
              </a:ext>
            </a:extLst>
          </p:cNvPr>
          <p:cNvSpPr>
            <a:spLocks noGrp="1"/>
          </p:cNvSpPr>
          <p:nvPr/>
        </p:nvSpPr>
        <p:spPr>
          <a:xfrm>
            <a:off x="442912" y="5890847"/>
            <a:ext cx="11306175" cy="281353"/>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r>
              <a:rPr lang="en-GB" sz="1000" b="0" i="1" dirty="0">
                <a:solidFill>
                  <a:schemeClr val="tx1"/>
                </a:solidFill>
                <a:latin typeface="+mj-lt"/>
              </a:rPr>
              <a:t>Source: </a:t>
            </a:r>
            <a:r>
              <a:rPr lang="en-GB" sz="1000" b="0" i="1" dirty="0">
                <a:solidFill>
                  <a:schemeClr val="tx1"/>
                </a:solidFill>
              </a:rPr>
              <a:t>Climate Action Tracker, ESMAP, 2018 </a:t>
            </a:r>
            <a:endParaRPr lang="en-GB" sz="1000" b="0" i="1" dirty="0">
              <a:solidFill>
                <a:schemeClr val="tx1"/>
              </a:solidFill>
              <a:latin typeface="+mj-lt"/>
            </a:endParaRPr>
          </a:p>
        </p:txBody>
      </p:sp>
      <p:pic>
        <p:nvPicPr>
          <p:cNvPr id="10" name="Picture 9">
            <a:extLst>
              <a:ext uri="{FF2B5EF4-FFF2-40B4-BE49-F238E27FC236}">
                <a16:creationId xmlns:a16="http://schemas.microsoft.com/office/drawing/2014/main" id="{7F22E378-A443-4F73-A37D-F29BD3B03891}"/>
              </a:ext>
            </a:extLst>
          </p:cNvPr>
          <p:cNvPicPr>
            <a:picLocks noChangeAspect="1"/>
          </p:cNvPicPr>
          <p:nvPr/>
        </p:nvPicPr>
        <p:blipFill>
          <a:blip r:embed="rId4"/>
          <a:stretch>
            <a:fillRect/>
          </a:stretch>
        </p:blipFill>
        <p:spPr>
          <a:xfrm>
            <a:off x="1411496" y="2103438"/>
            <a:ext cx="9727783" cy="3688009"/>
          </a:xfrm>
          <a:prstGeom prst="rect">
            <a:avLst/>
          </a:prstGeom>
        </p:spPr>
      </p:pic>
    </p:spTree>
    <p:custDataLst>
      <p:tags r:id="rId1"/>
    </p:custDataLst>
    <p:extLst>
      <p:ext uri="{BB962C8B-B14F-4D97-AF65-F5344CB8AC3E}">
        <p14:creationId xmlns:p14="http://schemas.microsoft.com/office/powerpoint/2010/main" val="3690127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444826"/>
            <a:ext cx="11259795" cy="502920"/>
          </a:xfrm>
        </p:spPr>
        <p:txBody>
          <a:bodyPr>
            <a:normAutofit/>
          </a:bodyPr>
          <a:lstStyle/>
          <a:p>
            <a:r>
              <a:rPr lang="en-GB" sz="2800" b="1" dirty="0"/>
              <a:t>Status of NDC Targets in Case Study Countries</a:t>
            </a:r>
          </a:p>
        </p:txBody>
      </p:sp>
      <p:sp>
        <p:nvSpPr>
          <p:cNvPr id="29" name="TextBox 28">
            <a:extLst>
              <a:ext uri="{FF2B5EF4-FFF2-40B4-BE49-F238E27FC236}">
                <a16:creationId xmlns:a16="http://schemas.microsoft.com/office/drawing/2014/main" id="{7A1D913B-B2D3-4B12-98C0-5D1D2EB7B2A9}"/>
              </a:ext>
            </a:extLst>
          </p:cNvPr>
          <p:cNvSpPr txBox="1"/>
          <p:nvPr/>
        </p:nvSpPr>
        <p:spPr>
          <a:xfrm rot="3885720">
            <a:off x="5860510" y="3600844"/>
            <a:ext cx="2441645" cy="2466002"/>
          </a:xfrm>
          <a:prstGeom prst="rect">
            <a:avLst/>
          </a:prstGeom>
          <a:noFill/>
        </p:spPr>
        <p:txBody>
          <a:bodyPr wrap="square" lIns="0" tIns="0" rIns="0" bIns="0" rtlCol="0">
            <a:prstTxWarp prst="textArchDown">
              <a:avLst/>
            </a:prstTxWarp>
            <a:noAutofit/>
          </a:bodyPr>
          <a:lstStyle/>
          <a:p>
            <a:pPr algn="ctr">
              <a:spcAft>
                <a:spcPts val="900"/>
              </a:spcAft>
            </a:pPr>
            <a:r>
              <a:rPr lang="en-GB" sz="1200" b="1" dirty="0">
                <a:solidFill>
                  <a:schemeClr val="bg2"/>
                </a:solidFill>
                <a:latin typeface="+mj-lt"/>
              </a:rPr>
              <a:t>03</a:t>
            </a:r>
          </a:p>
        </p:txBody>
      </p:sp>
      <p:sp>
        <p:nvSpPr>
          <p:cNvPr id="4" name="Title 1">
            <a:extLst>
              <a:ext uri="{FF2B5EF4-FFF2-40B4-BE49-F238E27FC236}">
                <a16:creationId xmlns:a16="http://schemas.microsoft.com/office/drawing/2014/main" id="{24662282-2952-4F41-B390-9FF30BA4A59E}"/>
              </a:ext>
            </a:extLst>
          </p:cNvPr>
          <p:cNvSpPr txBox="1">
            <a:spLocks/>
          </p:cNvSpPr>
          <p:nvPr/>
        </p:nvSpPr>
        <p:spPr>
          <a:xfrm>
            <a:off x="442914" y="1109687"/>
            <a:ext cx="5473700" cy="281353"/>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3200" kern="1200">
                <a:solidFill>
                  <a:schemeClr val="tx1"/>
                </a:solidFill>
                <a:latin typeface="+mj-lt"/>
                <a:ea typeface="+mj-ea"/>
                <a:cs typeface="+mj-cs"/>
              </a:defRPr>
            </a:lvl1pPr>
          </a:lstStyle>
          <a:p>
            <a:pPr algn="ctr"/>
            <a:r>
              <a:rPr lang="en-GB" sz="2400" dirty="0">
                <a:solidFill>
                  <a:schemeClr val="tx2"/>
                </a:solidFill>
              </a:rPr>
              <a:t>Viet Nam</a:t>
            </a:r>
          </a:p>
        </p:txBody>
      </p:sp>
      <p:sp>
        <p:nvSpPr>
          <p:cNvPr id="11" name="Content Placeholder 2">
            <a:extLst>
              <a:ext uri="{FF2B5EF4-FFF2-40B4-BE49-F238E27FC236}">
                <a16:creationId xmlns:a16="http://schemas.microsoft.com/office/drawing/2014/main" id="{13B764E6-7A8C-4C58-AC5E-D548666F6813}"/>
              </a:ext>
            </a:extLst>
          </p:cNvPr>
          <p:cNvSpPr>
            <a:spLocks noGrp="1"/>
          </p:cNvSpPr>
          <p:nvPr/>
        </p:nvSpPr>
        <p:spPr>
          <a:xfrm>
            <a:off x="442912" y="5890847"/>
            <a:ext cx="11306175" cy="281353"/>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r>
              <a:rPr lang="en-GB" sz="1000" b="0" i="1" dirty="0">
                <a:solidFill>
                  <a:schemeClr val="tx1"/>
                </a:solidFill>
                <a:latin typeface="+mj-lt"/>
              </a:rPr>
              <a:t>Source: </a:t>
            </a:r>
            <a:r>
              <a:rPr lang="en-GB" sz="1000" b="0" i="1" dirty="0">
                <a:solidFill>
                  <a:schemeClr val="tx1"/>
                </a:solidFill>
              </a:rPr>
              <a:t>Climate Action Tracker, ESMAP, 2018 </a:t>
            </a:r>
            <a:endParaRPr lang="en-GB" sz="1000" b="0" i="1" dirty="0">
              <a:solidFill>
                <a:schemeClr val="tx1"/>
              </a:solidFill>
              <a:latin typeface="+mj-lt"/>
            </a:endParaRPr>
          </a:p>
        </p:txBody>
      </p:sp>
      <p:pic>
        <p:nvPicPr>
          <p:cNvPr id="7" name="Picture 6">
            <a:extLst>
              <a:ext uri="{FF2B5EF4-FFF2-40B4-BE49-F238E27FC236}">
                <a16:creationId xmlns:a16="http://schemas.microsoft.com/office/drawing/2014/main" id="{8D62898E-70CA-414D-A32F-3C562A80509C}"/>
              </a:ext>
            </a:extLst>
          </p:cNvPr>
          <p:cNvPicPr>
            <a:picLocks noChangeAspect="1"/>
          </p:cNvPicPr>
          <p:nvPr/>
        </p:nvPicPr>
        <p:blipFill>
          <a:blip r:embed="rId4"/>
          <a:stretch>
            <a:fillRect/>
          </a:stretch>
        </p:blipFill>
        <p:spPr>
          <a:xfrm>
            <a:off x="442914" y="2103437"/>
            <a:ext cx="5473700" cy="3724561"/>
          </a:xfrm>
          <a:prstGeom prst="rect">
            <a:avLst/>
          </a:prstGeom>
        </p:spPr>
      </p:pic>
      <p:sp>
        <p:nvSpPr>
          <p:cNvPr id="8" name="Title 1">
            <a:extLst>
              <a:ext uri="{FF2B5EF4-FFF2-40B4-BE49-F238E27FC236}">
                <a16:creationId xmlns:a16="http://schemas.microsoft.com/office/drawing/2014/main" id="{299CA1CB-B1BC-48BE-A20B-8B945413B6D5}"/>
              </a:ext>
            </a:extLst>
          </p:cNvPr>
          <p:cNvSpPr txBox="1">
            <a:spLocks/>
          </p:cNvSpPr>
          <p:nvPr/>
        </p:nvSpPr>
        <p:spPr>
          <a:xfrm>
            <a:off x="6275388" y="1103562"/>
            <a:ext cx="5473700" cy="281353"/>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3200" kern="1200">
                <a:solidFill>
                  <a:schemeClr val="tx1"/>
                </a:solidFill>
                <a:latin typeface="+mj-lt"/>
                <a:ea typeface="+mj-ea"/>
                <a:cs typeface="+mj-cs"/>
              </a:defRPr>
            </a:lvl1pPr>
          </a:lstStyle>
          <a:p>
            <a:pPr algn="ctr"/>
            <a:r>
              <a:rPr lang="en-GB" sz="2400" dirty="0">
                <a:solidFill>
                  <a:schemeClr val="tx2"/>
                </a:solidFill>
              </a:rPr>
              <a:t>Indonesia</a:t>
            </a:r>
          </a:p>
        </p:txBody>
      </p:sp>
      <p:pic>
        <p:nvPicPr>
          <p:cNvPr id="9" name="Picture 8">
            <a:extLst>
              <a:ext uri="{FF2B5EF4-FFF2-40B4-BE49-F238E27FC236}">
                <a16:creationId xmlns:a16="http://schemas.microsoft.com/office/drawing/2014/main" id="{F217985F-6FE9-4A5C-A43E-9FF3E41144EB}"/>
              </a:ext>
            </a:extLst>
          </p:cNvPr>
          <p:cNvPicPr>
            <a:picLocks noChangeAspect="1"/>
          </p:cNvPicPr>
          <p:nvPr/>
        </p:nvPicPr>
        <p:blipFill>
          <a:blip r:embed="rId5"/>
          <a:stretch>
            <a:fillRect/>
          </a:stretch>
        </p:blipFill>
        <p:spPr>
          <a:xfrm>
            <a:off x="6281696" y="2103437"/>
            <a:ext cx="5467392" cy="3787410"/>
          </a:xfrm>
          <a:prstGeom prst="rect">
            <a:avLst/>
          </a:prstGeom>
        </p:spPr>
      </p:pic>
    </p:spTree>
    <p:custDataLst>
      <p:tags r:id="rId1"/>
    </p:custDataLst>
    <p:extLst>
      <p:ext uri="{BB962C8B-B14F-4D97-AF65-F5344CB8AC3E}">
        <p14:creationId xmlns:p14="http://schemas.microsoft.com/office/powerpoint/2010/main" val="373535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444826"/>
            <a:ext cx="11259795" cy="502920"/>
          </a:xfrm>
        </p:spPr>
        <p:txBody>
          <a:bodyPr>
            <a:normAutofit/>
          </a:bodyPr>
          <a:lstStyle/>
          <a:p>
            <a:r>
              <a:rPr lang="en-GB" sz="2800" b="1" dirty="0"/>
              <a:t>Status of NDC Targets in Case Study Countries</a:t>
            </a:r>
          </a:p>
        </p:txBody>
      </p:sp>
      <p:sp>
        <p:nvSpPr>
          <p:cNvPr id="29" name="TextBox 28">
            <a:extLst>
              <a:ext uri="{FF2B5EF4-FFF2-40B4-BE49-F238E27FC236}">
                <a16:creationId xmlns:a16="http://schemas.microsoft.com/office/drawing/2014/main" id="{7A1D913B-B2D3-4B12-98C0-5D1D2EB7B2A9}"/>
              </a:ext>
            </a:extLst>
          </p:cNvPr>
          <p:cNvSpPr txBox="1"/>
          <p:nvPr/>
        </p:nvSpPr>
        <p:spPr>
          <a:xfrm rot="3885720">
            <a:off x="5860510" y="3600844"/>
            <a:ext cx="2441645" cy="2466002"/>
          </a:xfrm>
          <a:prstGeom prst="rect">
            <a:avLst/>
          </a:prstGeom>
          <a:noFill/>
        </p:spPr>
        <p:txBody>
          <a:bodyPr wrap="square" lIns="0" tIns="0" rIns="0" bIns="0" rtlCol="0">
            <a:prstTxWarp prst="textArchDown">
              <a:avLst/>
            </a:prstTxWarp>
            <a:noAutofit/>
          </a:bodyPr>
          <a:lstStyle/>
          <a:p>
            <a:pPr algn="ctr">
              <a:spcAft>
                <a:spcPts val="900"/>
              </a:spcAft>
            </a:pPr>
            <a:r>
              <a:rPr lang="en-GB" sz="1200" b="1" dirty="0">
                <a:solidFill>
                  <a:schemeClr val="bg2"/>
                </a:solidFill>
                <a:latin typeface="+mj-lt"/>
              </a:rPr>
              <a:t>03</a:t>
            </a:r>
          </a:p>
        </p:txBody>
      </p:sp>
      <p:sp>
        <p:nvSpPr>
          <p:cNvPr id="4" name="Title 1">
            <a:extLst>
              <a:ext uri="{FF2B5EF4-FFF2-40B4-BE49-F238E27FC236}">
                <a16:creationId xmlns:a16="http://schemas.microsoft.com/office/drawing/2014/main" id="{24662282-2952-4F41-B390-9FF30BA4A59E}"/>
              </a:ext>
            </a:extLst>
          </p:cNvPr>
          <p:cNvSpPr txBox="1">
            <a:spLocks/>
          </p:cNvSpPr>
          <p:nvPr/>
        </p:nvSpPr>
        <p:spPr>
          <a:xfrm>
            <a:off x="442914" y="1109687"/>
            <a:ext cx="5473700" cy="281353"/>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3200" kern="1200">
                <a:solidFill>
                  <a:schemeClr val="tx1"/>
                </a:solidFill>
                <a:latin typeface="+mj-lt"/>
                <a:ea typeface="+mj-ea"/>
                <a:cs typeface="+mj-cs"/>
              </a:defRPr>
            </a:lvl1pPr>
          </a:lstStyle>
          <a:p>
            <a:pPr algn="ctr"/>
            <a:r>
              <a:rPr lang="en-GB" sz="2400" dirty="0">
                <a:solidFill>
                  <a:schemeClr val="tx2"/>
                </a:solidFill>
              </a:rPr>
              <a:t>India</a:t>
            </a:r>
          </a:p>
        </p:txBody>
      </p:sp>
      <p:sp>
        <p:nvSpPr>
          <p:cNvPr id="11" name="Content Placeholder 2">
            <a:extLst>
              <a:ext uri="{FF2B5EF4-FFF2-40B4-BE49-F238E27FC236}">
                <a16:creationId xmlns:a16="http://schemas.microsoft.com/office/drawing/2014/main" id="{13B764E6-7A8C-4C58-AC5E-D548666F6813}"/>
              </a:ext>
            </a:extLst>
          </p:cNvPr>
          <p:cNvSpPr>
            <a:spLocks noGrp="1"/>
          </p:cNvSpPr>
          <p:nvPr/>
        </p:nvSpPr>
        <p:spPr>
          <a:xfrm>
            <a:off x="442912" y="5890847"/>
            <a:ext cx="11306175" cy="281353"/>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r>
              <a:rPr lang="en-GB" sz="1000" b="0" i="1" dirty="0">
                <a:solidFill>
                  <a:schemeClr val="tx1"/>
                </a:solidFill>
                <a:latin typeface="+mj-lt"/>
              </a:rPr>
              <a:t>Source: </a:t>
            </a:r>
            <a:r>
              <a:rPr lang="en-GB" sz="1000" b="0" i="1" dirty="0">
                <a:solidFill>
                  <a:schemeClr val="tx1"/>
                </a:solidFill>
              </a:rPr>
              <a:t>Climate Action Tracker, ESMAP, 2018 </a:t>
            </a:r>
            <a:endParaRPr lang="en-GB" sz="1000" b="0" i="1" dirty="0">
              <a:solidFill>
                <a:schemeClr val="tx1"/>
              </a:solidFill>
              <a:latin typeface="+mj-lt"/>
            </a:endParaRPr>
          </a:p>
        </p:txBody>
      </p:sp>
      <p:sp>
        <p:nvSpPr>
          <p:cNvPr id="8" name="Title 1">
            <a:extLst>
              <a:ext uri="{FF2B5EF4-FFF2-40B4-BE49-F238E27FC236}">
                <a16:creationId xmlns:a16="http://schemas.microsoft.com/office/drawing/2014/main" id="{299CA1CB-B1BC-48BE-A20B-8B945413B6D5}"/>
              </a:ext>
            </a:extLst>
          </p:cNvPr>
          <p:cNvSpPr txBox="1">
            <a:spLocks/>
          </p:cNvSpPr>
          <p:nvPr/>
        </p:nvSpPr>
        <p:spPr>
          <a:xfrm>
            <a:off x="6275388" y="1103562"/>
            <a:ext cx="5473700" cy="281353"/>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3200" kern="1200">
                <a:solidFill>
                  <a:schemeClr val="tx1"/>
                </a:solidFill>
                <a:latin typeface="+mj-lt"/>
                <a:ea typeface="+mj-ea"/>
                <a:cs typeface="+mj-cs"/>
              </a:defRPr>
            </a:lvl1pPr>
          </a:lstStyle>
          <a:p>
            <a:pPr algn="ctr"/>
            <a:r>
              <a:rPr lang="en-GB" sz="2400" dirty="0">
                <a:solidFill>
                  <a:schemeClr val="tx2"/>
                </a:solidFill>
              </a:rPr>
              <a:t>China</a:t>
            </a:r>
          </a:p>
        </p:txBody>
      </p:sp>
      <p:pic>
        <p:nvPicPr>
          <p:cNvPr id="10" name="Picture 9">
            <a:extLst>
              <a:ext uri="{FF2B5EF4-FFF2-40B4-BE49-F238E27FC236}">
                <a16:creationId xmlns:a16="http://schemas.microsoft.com/office/drawing/2014/main" id="{DC0A5E40-1C66-4D84-9297-B35CD5CA42DC}"/>
              </a:ext>
            </a:extLst>
          </p:cNvPr>
          <p:cNvPicPr>
            <a:picLocks noChangeAspect="1"/>
          </p:cNvPicPr>
          <p:nvPr/>
        </p:nvPicPr>
        <p:blipFill>
          <a:blip r:embed="rId4"/>
          <a:stretch>
            <a:fillRect/>
          </a:stretch>
        </p:blipFill>
        <p:spPr>
          <a:xfrm>
            <a:off x="442912" y="2103438"/>
            <a:ext cx="5473700" cy="3644876"/>
          </a:xfrm>
          <a:prstGeom prst="rect">
            <a:avLst/>
          </a:prstGeom>
        </p:spPr>
      </p:pic>
      <p:pic>
        <p:nvPicPr>
          <p:cNvPr id="12" name="Picture 11">
            <a:extLst>
              <a:ext uri="{FF2B5EF4-FFF2-40B4-BE49-F238E27FC236}">
                <a16:creationId xmlns:a16="http://schemas.microsoft.com/office/drawing/2014/main" id="{B5C09802-791D-420A-AEF0-554128C44C7F}"/>
              </a:ext>
            </a:extLst>
          </p:cNvPr>
          <p:cNvPicPr>
            <a:picLocks noChangeAspect="1"/>
          </p:cNvPicPr>
          <p:nvPr/>
        </p:nvPicPr>
        <p:blipFill>
          <a:blip r:embed="rId5"/>
          <a:stretch>
            <a:fillRect/>
          </a:stretch>
        </p:blipFill>
        <p:spPr>
          <a:xfrm>
            <a:off x="6283084" y="2103438"/>
            <a:ext cx="5512046" cy="3644876"/>
          </a:xfrm>
          <a:prstGeom prst="rect">
            <a:avLst/>
          </a:prstGeom>
        </p:spPr>
      </p:pic>
    </p:spTree>
    <p:custDataLst>
      <p:tags r:id="rId1"/>
    </p:custDataLst>
    <p:extLst>
      <p:ext uri="{BB962C8B-B14F-4D97-AF65-F5344CB8AC3E}">
        <p14:creationId xmlns:p14="http://schemas.microsoft.com/office/powerpoint/2010/main" val="2340320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444826"/>
            <a:ext cx="11259795" cy="502920"/>
          </a:xfrm>
        </p:spPr>
        <p:txBody>
          <a:bodyPr>
            <a:normAutofit/>
          </a:bodyPr>
          <a:lstStyle/>
          <a:p>
            <a:r>
              <a:rPr lang="en-US" sz="2800" b="1" dirty="0"/>
              <a:t>Steps to be taken to accelerate activities </a:t>
            </a:r>
            <a:endParaRPr lang="en-GB" sz="2800" b="1" dirty="0"/>
          </a:p>
        </p:txBody>
      </p:sp>
      <p:sp>
        <p:nvSpPr>
          <p:cNvPr id="29" name="TextBox 28">
            <a:extLst>
              <a:ext uri="{FF2B5EF4-FFF2-40B4-BE49-F238E27FC236}">
                <a16:creationId xmlns:a16="http://schemas.microsoft.com/office/drawing/2014/main" id="{7A1D913B-B2D3-4B12-98C0-5D1D2EB7B2A9}"/>
              </a:ext>
            </a:extLst>
          </p:cNvPr>
          <p:cNvSpPr txBox="1"/>
          <p:nvPr/>
        </p:nvSpPr>
        <p:spPr>
          <a:xfrm rot="3885720">
            <a:off x="5860510" y="3600844"/>
            <a:ext cx="2441645" cy="2466002"/>
          </a:xfrm>
          <a:prstGeom prst="rect">
            <a:avLst/>
          </a:prstGeom>
          <a:noFill/>
        </p:spPr>
        <p:txBody>
          <a:bodyPr wrap="square" lIns="0" tIns="0" rIns="0" bIns="0" rtlCol="0">
            <a:prstTxWarp prst="textArchDown">
              <a:avLst/>
            </a:prstTxWarp>
            <a:noAutofit/>
          </a:bodyPr>
          <a:lstStyle/>
          <a:p>
            <a:pPr algn="ctr">
              <a:spcAft>
                <a:spcPts val="900"/>
              </a:spcAft>
            </a:pPr>
            <a:r>
              <a:rPr lang="en-GB" sz="1200" b="1" dirty="0">
                <a:solidFill>
                  <a:schemeClr val="bg2"/>
                </a:solidFill>
                <a:latin typeface="+mj-lt"/>
              </a:rPr>
              <a:t>03</a:t>
            </a:r>
          </a:p>
        </p:txBody>
      </p:sp>
      <p:graphicFrame>
        <p:nvGraphicFramePr>
          <p:cNvPr id="9" name="Diagram 8">
            <a:extLst>
              <a:ext uri="{FF2B5EF4-FFF2-40B4-BE49-F238E27FC236}">
                <a16:creationId xmlns:a16="http://schemas.microsoft.com/office/drawing/2014/main" id="{A749B19D-F746-4EDE-AB15-8C3091167301}"/>
              </a:ext>
            </a:extLst>
          </p:cNvPr>
          <p:cNvGraphicFramePr/>
          <p:nvPr>
            <p:extLst>
              <p:ext uri="{D42A27DB-BD31-4B8C-83A1-F6EECF244321}">
                <p14:modId xmlns:p14="http://schemas.microsoft.com/office/powerpoint/2010/main" val="1588689701"/>
              </p:ext>
            </p:extLst>
          </p:nvPr>
        </p:nvGraphicFramePr>
        <p:xfrm>
          <a:off x="435098" y="994507"/>
          <a:ext cx="11267610" cy="517769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847418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1412" y="2103438"/>
            <a:ext cx="6625821" cy="4119941"/>
          </a:xfrm>
        </p:spPr>
        <p:txBody>
          <a:bodyPr/>
          <a:lstStyle/>
          <a:p>
            <a:r>
              <a:rPr lang="en-GB" sz="6000" dirty="0">
                <a:latin typeface="+mj-lt"/>
              </a:rPr>
              <a:t>Scope of the TA</a:t>
            </a:r>
            <a:endParaRPr lang="en-GB" dirty="0">
              <a:latin typeface="+mj-lt"/>
            </a:endParaRPr>
          </a:p>
        </p:txBody>
      </p:sp>
      <p:sp>
        <p:nvSpPr>
          <p:cNvPr id="3" name="Text Placeholder 2"/>
          <p:cNvSpPr>
            <a:spLocks noGrp="1"/>
          </p:cNvSpPr>
          <p:nvPr>
            <p:ph type="body" sz="quarter" idx="1"/>
          </p:nvPr>
        </p:nvSpPr>
        <p:spPr/>
        <p:txBody>
          <a:bodyPr/>
          <a:lstStyle/>
          <a:p>
            <a:r>
              <a:rPr lang="en-GB" dirty="0"/>
              <a:t>2</a:t>
            </a:r>
          </a:p>
        </p:txBody>
      </p:sp>
    </p:spTree>
    <p:extLst>
      <p:ext uri="{BB962C8B-B14F-4D97-AF65-F5344CB8AC3E}">
        <p14:creationId xmlns:p14="http://schemas.microsoft.com/office/powerpoint/2010/main" val="3165047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444826"/>
            <a:ext cx="11259795" cy="502920"/>
          </a:xfrm>
        </p:spPr>
        <p:txBody>
          <a:bodyPr>
            <a:normAutofit/>
          </a:bodyPr>
          <a:lstStyle/>
          <a:p>
            <a:r>
              <a:rPr lang="en-GB" sz="2800" b="1" dirty="0"/>
              <a:t>Goals and objectives</a:t>
            </a:r>
          </a:p>
        </p:txBody>
      </p:sp>
      <p:sp>
        <p:nvSpPr>
          <p:cNvPr id="29" name="TextBox 28">
            <a:extLst>
              <a:ext uri="{FF2B5EF4-FFF2-40B4-BE49-F238E27FC236}">
                <a16:creationId xmlns:a16="http://schemas.microsoft.com/office/drawing/2014/main" id="{7A1D913B-B2D3-4B12-98C0-5D1D2EB7B2A9}"/>
              </a:ext>
            </a:extLst>
          </p:cNvPr>
          <p:cNvSpPr txBox="1"/>
          <p:nvPr/>
        </p:nvSpPr>
        <p:spPr>
          <a:xfrm rot="3885720">
            <a:off x="5860510" y="3600844"/>
            <a:ext cx="2441645" cy="2466002"/>
          </a:xfrm>
          <a:prstGeom prst="rect">
            <a:avLst/>
          </a:prstGeom>
          <a:noFill/>
        </p:spPr>
        <p:txBody>
          <a:bodyPr wrap="square" lIns="0" tIns="0" rIns="0" bIns="0" rtlCol="0">
            <a:prstTxWarp prst="textArchDown">
              <a:avLst/>
            </a:prstTxWarp>
            <a:noAutofit/>
          </a:bodyPr>
          <a:lstStyle/>
          <a:p>
            <a:pPr algn="ctr">
              <a:spcAft>
                <a:spcPts val="900"/>
              </a:spcAft>
            </a:pPr>
            <a:r>
              <a:rPr lang="en-GB" sz="1200" b="1" dirty="0">
                <a:solidFill>
                  <a:schemeClr val="bg2"/>
                </a:solidFill>
                <a:latin typeface="+mj-lt"/>
              </a:rPr>
              <a:t>03</a:t>
            </a:r>
          </a:p>
        </p:txBody>
      </p:sp>
      <p:grpSp>
        <p:nvGrpSpPr>
          <p:cNvPr id="5" name="Group 4">
            <a:extLst>
              <a:ext uri="{FF2B5EF4-FFF2-40B4-BE49-F238E27FC236}">
                <a16:creationId xmlns:a16="http://schemas.microsoft.com/office/drawing/2014/main" id="{344A5709-1A55-4767-B776-6B58BD534FC2}"/>
              </a:ext>
            </a:extLst>
          </p:cNvPr>
          <p:cNvGrpSpPr/>
          <p:nvPr/>
        </p:nvGrpSpPr>
        <p:grpSpPr>
          <a:xfrm>
            <a:off x="5680119" y="1601018"/>
            <a:ext cx="4643734" cy="4394419"/>
            <a:chOff x="4829842" y="1711953"/>
            <a:chExt cx="4643734" cy="4394419"/>
          </a:xfrm>
        </p:grpSpPr>
        <p:grpSp>
          <p:nvGrpSpPr>
            <p:cNvPr id="6" name="Group 5">
              <a:extLst>
                <a:ext uri="{FF2B5EF4-FFF2-40B4-BE49-F238E27FC236}">
                  <a16:creationId xmlns:a16="http://schemas.microsoft.com/office/drawing/2014/main" id="{1C972B0E-AFCF-49FE-8F51-8F0948F902F2}"/>
                </a:ext>
              </a:extLst>
            </p:cNvPr>
            <p:cNvGrpSpPr/>
            <p:nvPr/>
          </p:nvGrpSpPr>
          <p:grpSpPr>
            <a:xfrm>
              <a:off x="4829842" y="1711953"/>
              <a:ext cx="4643734" cy="4394419"/>
              <a:chOff x="619226" y="2298350"/>
              <a:chExt cx="4384396" cy="4394419"/>
            </a:xfrm>
          </p:grpSpPr>
          <p:sp>
            <p:nvSpPr>
              <p:cNvPr id="8" name="Rectangle 7">
                <a:extLst>
                  <a:ext uri="{FF2B5EF4-FFF2-40B4-BE49-F238E27FC236}">
                    <a16:creationId xmlns:a16="http://schemas.microsoft.com/office/drawing/2014/main" id="{15028385-1D7F-4A9B-A399-8608114F8EC2}"/>
                  </a:ext>
                </a:extLst>
              </p:cNvPr>
              <p:cNvSpPr/>
              <p:nvPr/>
            </p:nvSpPr>
            <p:spPr bwMode="ltGray">
              <a:xfrm>
                <a:off x="994672" y="2700511"/>
                <a:ext cx="3600400" cy="3600400"/>
              </a:xfrm>
              <a:prstGeom prst="rect">
                <a:avLst/>
              </a:prstGeom>
              <a:solidFill>
                <a:srgbClr val="EAE8E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err="1">
                  <a:solidFill>
                    <a:schemeClr val="bg1"/>
                  </a:solidFill>
                  <a:latin typeface="Georgia" pitchFamily="18" charset="0"/>
                </a:endParaRPr>
              </a:p>
            </p:txBody>
          </p:sp>
          <p:sp>
            <p:nvSpPr>
              <p:cNvPr id="10" name="Right Arrow 19">
                <a:extLst>
                  <a:ext uri="{FF2B5EF4-FFF2-40B4-BE49-F238E27FC236}">
                    <a16:creationId xmlns:a16="http://schemas.microsoft.com/office/drawing/2014/main" id="{FA9263B3-3BC2-4B7B-9A2C-828E31305C61}"/>
                  </a:ext>
                </a:extLst>
              </p:cNvPr>
              <p:cNvSpPr/>
              <p:nvPr/>
            </p:nvSpPr>
            <p:spPr bwMode="ltGray">
              <a:xfrm>
                <a:off x="619226" y="3042015"/>
                <a:ext cx="2125453" cy="2917392"/>
              </a:xfrm>
              <a:prstGeom prst="rightArrow">
                <a:avLst>
                  <a:gd name="adj1" fmla="val 77182"/>
                  <a:gd name="adj2" fmla="val 68908"/>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err="1">
                  <a:solidFill>
                    <a:schemeClr val="bg1"/>
                  </a:solidFill>
                  <a:latin typeface="Georgia" pitchFamily="18" charset="0"/>
                </a:endParaRPr>
              </a:p>
            </p:txBody>
          </p:sp>
          <p:sp>
            <p:nvSpPr>
              <p:cNvPr id="11" name="Right Arrow 20">
                <a:extLst>
                  <a:ext uri="{FF2B5EF4-FFF2-40B4-BE49-F238E27FC236}">
                    <a16:creationId xmlns:a16="http://schemas.microsoft.com/office/drawing/2014/main" id="{FD7AF2AC-CF34-4483-AA49-1F951758958D}"/>
                  </a:ext>
                </a:extLst>
              </p:cNvPr>
              <p:cNvSpPr/>
              <p:nvPr/>
            </p:nvSpPr>
            <p:spPr bwMode="ltGray">
              <a:xfrm rot="5400000">
                <a:off x="1732146" y="1902381"/>
                <a:ext cx="2125453" cy="2917392"/>
              </a:xfrm>
              <a:prstGeom prst="rightArrow">
                <a:avLst>
                  <a:gd name="adj1" fmla="val 79956"/>
                  <a:gd name="adj2" fmla="val 68908"/>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err="1">
                  <a:solidFill>
                    <a:schemeClr val="bg1"/>
                  </a:solidFill>
                  <a:latin typeface="Georgia" pitchFamily="18" charset="0"/>
                </a:endParaRPr>
              </a:p>
            </p:txBody>
          </p:sp>
          <p:sp>
            <p:nvSpPr>
              <p:cNvPr id="12" name="Right Arrow 21">
                <a:extLst>
                  <a:ext uri="{FF2B5EF4-FFF2-40B4-BE49-F238E27FC236}">
                    <a16:creationId xmlns:a16="http://schemas.microsoft.com/office/drawing/2014/main" id="{FE5C6981-98FB-409B-81B4-D5BDA886142F}"/>
                  </a:ext>
                </a:extLst>
              </p:cNvPr>
              <p:cNvSpPr/>
              <p:nvPr/>
            </p:nvSpPr>
            <p:spPr bwMode="ltGray">
              <a:xfrm rot="10800000">
                <a:off x="2878169" y="3042015"/>
                <a:ext cx="2125453" cy="2917392"/>
              </a:xfrm>
              <a:prstGeom prst="rightArrow">
                <a:avLst>
                  <a:gd name="adj1" fmla="val 76628"/>
                  <a:gd name="adj2" fmla="val 68908"/>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dirty="0" err="1">
                  <a:solidFill>
                    <a:schemeClr val="bg1"/>
                  </a:solidFill>
                  <a:latin typeface="Georgia" pitchFamily="18" charset="0"/>
                </a:endParaRPr>
              </a:p>
            </p:txBody>
          </p:sp>
          <p:sp>
            <p:nvSpPr>
              <p:cNvPr id="13" name="Right Arrow 22">
                <a:extLst>
                  <a:ext uri="{FF2B5EF4-FFF2-40B4-BE49-F238E27FC236}">
                    <a16:creationId xmlns:a16="http://schemas.microsoft.com/office/drawing/2014/main" id="{F0A82E8A-D393-47FC-889D-D4BB5AD6D6CE}"/>
                  </a:ext>
                </a:extLst>
              </p:cNvPr>
              <p:cNvSpPr/>
              <p:nvPr/>
            </p:nvSpPr>
            <p:spPr bwMode="ltGray">
              <a:xfrm rot="16200000">
                <a:off x="1732146" y="4171347"/>
                <a:ext cx="2125453" cy="2917392"/>
              </a:xfrm>
              <a:prstGeom prst="rightArrow">
                <a:avLst>
                  <a:gd name="adj1" fmla="val 81065"/>
                  <a:gd name="adj2" fmla="val 68908"/>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err="1">
                  <a:solidFill>
                    <a:schemeClr val="bg1"/>
                  </a:solidFill>
                  <a:latin typeface="Georgia" pitchFamily="18" charset="0"/>
                </a:endParaRPr>
              </a:p>
            </p:txBody>
          </p:sp>
          <p:sp>
            <p:nvSpPr>
              <p:cNvPr id="14" name="TextBox 13">
                <a:extLst>
                  <a:ext uri="{FF2B5EF4-FFF2-40B4-BE49-F238E27FC236}">
                    <a16:creationId xmlns:a16="http://schemas.microsoft.com/office/drawing/2014/main" id="{94F461FF-4883-4112-AC7F-95EF5A10276E}"/>
                  </a:ext>
                </a:extLst>
              </p:cNvPr>
              <p:cNvSpPr txBox="1">
                <a:spLocks noChangeArrowheads="1"/>
              </p:cNvSpPr>
              <p:nvPr/>
            </p:nvSpPr>
            <p:spPr>
              <a:xfrm>
                <a:off x="705601" y="3781747"/>
                <a:ext cx="1185834" cy="1281544"/>
              </a:xfrm>
              <a:prstGeom prst="rect">
                <a:avLst/>
              </a:prstGeom>
              <a:noFill/>
              <a:ln w="12700">
                <a:noFill/>
              </a:ln>
            </p:spPr>
            <p:txBody>
              <a:bodyPr lIns="0" tIns="0" rIns="0" bIns="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Aft>
                    <a:spcPts val="600"/>
                  </a:spcAft>
                  <a:buClr>
                    <a:schemeClr val="tx1"/>
                  </a:buClr>
                  <a:defRPr/>
                </a:pPr>
                <a:r>
                  <a:rPr lang="en-US" sz="1200" b="1" dirty="0">
                    <a:solidFill>
                      <a:schemeClr val="bg1"/>
                    </a:solidFill>
                    <a:latin typeface="Georgia" pitchFamily="18" charset="0"/>
                  </a:rPr>
                  <a:t>Disseminate the knowledge through workshops/</a:t>
                </a:r>
              </a:p>
              <a:p>
                <a:pPr lvl="0" algn="ctr">
                  <a:spcAft>
                    <a:spcPts val="600"/>
                  </a:spcAft>
                  <a:buClr>
                    <a:schemeClr val="tx1"/>
                  </a:buClr>
                  <a:defRPr/>
                </a:pPr>
                <a:r>
                  <a:rPr lang="en-US" sz="1200" b="1" dirty="0">
                    <a:solidFill>
                      <a:schemeClr val="bg1"/>
                    </a:solidFill>
                    <a:latin typeface="Georgia" pitchFamily="18" charset="0"/>
                  </a:rPr>
                  <a:t>seminars and knowledge products</a:t>
                </a:r>
                <a:endParaRPr lang="en-US" sz="1200" dirty="0">
                  <a:solidFill>
                    <a:schemeClr val="bg1"/>
                  </a:solidFill>
                  <a:latin typeface="+mj-lt"/>
                  <a:cs typeface="Arial" pitchFamily="34" charset="0"/>
                </a:endParaRPr>
              </a:p>
            </p:txBody>
          </p:sp>
          <p:sp>
            <p:nvSpPr>
              <p:cNvPr id="15" name="TextBox 14">
                <a:extLst>
                  <a:ext uri="{FF2B5EF4-FFF2-40B4-BE49-F238E27FC236}">
                    <a16:creationId xmlns:a16="http://schemas.microsoft.com/office/drawing/2014/main" id="{2793E221-657D-44AF-842E-40DF8BD7A873}"/>
                  </a:ext>
                </a:extLst>
              </p:cNvPr>
              <p:cNvSpPr txBox="1">
                <a:spLocks noChangeArrowheads="1"/>
              </p:cNvSpPr>
              <p:nvPr/>
            </p:nvSpPr>
            <p:spPr>
              <a:xfrm>
                <a:off x="3651536" y="3977838"/>
                <a:ext cx="1329070" cy="1178955"/>
              </a:xfrm>
              <a:prstGeom prst="rect">
                <a:avLst/>
              </a:prstGeom>
              <a:noFill/>
              <a:ln w="12700">
                <a:noFill/>
              </a:ln>
            </p:spPr>
            <p:txBody>
              <a:bodyPr lIns="0" tIns="0" rIns="0" bIns="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Aft>
                    <a:spcPts val="600"/>
                  </a:spcAft>
                  <a:buClr>
                    <a:schemeClr val="tx1"/>
                  </a:buClr>
                  <a:defRPr/>
                </a:pPr>
                <a:r>
                  <a:rPr lang="en-US" sz="1200" b="1" dirty="0">
                    <a:solidFill>
                      <a:schemeClr val="bg1"/>
                    </a:solidFill>
                    <a:latin typeface="Georgia" pitchFamily="18" charset="0"/>
                  </a:rPr>
                  <a:t>Develop low carbon energy technology road map for the selected countries</a:t>
                </a:r>
                <a:endParaRPr lang="en-US" sz="1200" dirty="0">
                  <a:solidFill>
                    <a:schemeClr val="bg1"/>
                  </a:solidFill>
                  <a:latin typeface="+mj-lt"/>
                  <a:cs typeface="Arial" pitchFamily="34" charset="0"/>
                </a:endParaRPr>
              </a:p>
            </p:txBody>
          </p:sp>
          <p:sp>
            <p:nvSpPr>
              <p:cNvPr id="16" name="TextBox 15">
                <a:extLst>
                  <a:ext uri="{FF2B5EF4-FFF2-40B4-BE49-F238E27FC236}">
                    <a16:creationId xmlns:a16="http://schemas.microsoft.com/office/drawing/2014/main" id="{15DFA810-9AE9-4229-8251-989E6DFA6348}"/>
                  </a:ext>
                </a:extLst>
              </p:cNvPr>
              <p:cNvSpPr txBox="1">
                <a:spLocks noChangeArrowheads="1"/>
              </p:cNvSpPr>
              <p:nvPr/>
            </p:nvSpPr>
            <p:spPr>
              <a:xfrm>
                <a:off x="1938084" y="2379975"/>
                <a:ext cx="1746680" cy="1022906"/>
              </a:xfrm>
              <a:prstGeom prst="rect">
                <a:avLst/>
              </a:prstGeom>
              <a:noFill/>
              <a:ln w="12700">
                <a:noFill/>
              </a:ln>
            </p:spPr>
            <p:txBody>
              <a:bodyPr lIns="0" tIns="0" rIns="0" bIns="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Aft>
                    <a:spcPts val="600"/>
                  </a:spcAft>
                  <a:buClr>
                    <a:schemeClr val="tx1"/>
                  </a:buClr>
                  <a:defRPr/>
                </a:pPr>
                <a:r>
                  <a:rPr lang="en-US" sz="1200" b="1" dirty="0">
                    <a:solidFill>
                      <a:schemeClr val="bg1"/>
                    </a:solidFill>
                    <a:latin typeface="Georgia" pitchFamily="18" charset="0"/>
                  </a:rPr>
                  <a:t>Develop the Energy Mix outlook and technology pathways for the selected sub regions</a:t>
                </a:r>
                <a:endParaRPr lang="en-US" sz="1200" dirty="0">
                  <a:solidFill>
                    <a:schemeClr val="bg1"/>
                  </a:solidFill>
                  <a:latin typeface="+mj-lt"/>
                  <a:cs typeface="Arial" pitchFamily="34" charset="0"/>
                </a:endParaRPr>
              </a:p>
            </p:txBody>
          </p:sp>
          <p:sp>
            <p:nvSpPr>
              <p:cNvPr id="17" name="TextBox 16">
                <a:extLst>
                  <a:ext uri="{FF2B5EF4-FFF2-40B4-BE49-F238E27FC236}">
                    <a16:creationId xmlns:a16="http://schemas.microsoft.com/office/drawing/2014/main" id="{7D0338BA-4466-4437-8195-438AED58D735}"/>
                  </a:ext>
                </a:extLst>
              </p:cNvPr>
              <p:cNvSpPr txBox="1">
                <a:spLocks noChangeArrowheads="1"/>
              </p:cNvSpPr>
              <p:nvPr/>
            </p:nvSpPr>
            <p:spPr>
              <a:xfrm>
                <a:off x="2218871" y="5596590"/>
                <a:ext cx="1310537" cy="1022906"/>
              </a:xfrm>
              <a:prstGeom prst="rect">
                <a:avLst/>
              </a:prstGeom>
              <a:noFill/>
              <a:ln w="12700">
                <a:noFill/>
              </a:ln>
            </p:spPr>
            <p:txBody>
              <a:bodyPr lIns="0" tIns="0" rIns="0" bIns="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Aft>
                    <a:spcPts val="600"/>
                  </a:spcAft>
                  <a:buClr>
                    <a:schemeClr val="tx1"/>
                  </a:buClr>
                  <a:defRPr/>
                </a:pPr>
                <a:r>
                  <a:rPr lang="en-US" sz="1200" b="1" dirty="0">
                    <a:solidFill>
                      <a:schemeClr val="bg1"/>
                    </a:solidFill>
                    <a:latin typeface="Georgia" pitchFamily="18" charset="0"/>
                  </a:rPr>
                  <a:t>Develop low-carbon energy pilot projects for the selected cities</a:t>
                </a:r>
                <a:endParaRPr lang="en-US" sz="1200" dirty="0">
                  <a:solidFill>
                    <a:schemeClr val="bg1"/>
                  </a:solidFill>
                  <a:latin typeface="+mj-lt"/>
                  <a:cs typeface="Arial" pitchFamily="34" charset="0"/>
                </a:endParaRPr>
              </a:p>
            </p:txBody>
          </p:sp>
          <p:sp>
            <p:nvSpPr>
              <p:cNvPr id="18" name="Freeform 27">
                <a:extLst>
                  <a:ext uri="{FF2B5EF4-FFF2-40B4-BE49-F238E27FC236}">
                    <a16:creationId xmlns:a16="http://schemas.microsoft.com/office/drawing/2014/main" id="{3A318389-974D-40BB-8389-E23E53CA3919}"/>
                  </a:ext>
                </a:extLst>
              </p:cNvPr>
              <p:cNvSpPr>
                <a:spLocks noEditPoints="1"/>
              </p:cNvSpPr>
              <p:nvPr/>
            </p:nvSpPr>
            <p:spPr bwMode="auto">
              <a:xfrm>
                <a:off x="3137527" y="4295374"/>
                <a:ext cx="497943" cy="410675"/>
              </a:xfrm>
              <a:custGeom>
                <a:avLst/>
                <a:gdLst>
                  <a:gd name="T0" fmla="*/ 234 w 388"/>
                  <a:gd name="T1" fmla="*/ 108 h 320"/>
                  <a:gd name="T2" fmla="*/ 206 w 388"/>
                  <a:gd name="T3" fmla="*/ 22 h 320"/>
                  <a:gd name="T4" fmla="*/ 150 w 388"/>
                  <a:gd name="T5" fmla="*/ 24 h 320"/>
                  <a:gd name="T6" fmla="*/ 110 w 388"/>
                  <a:gd name="T7" fmla="*/ 24 h 320"/>
                  <a:gd name="T8" fmla="*/ 24 w 388"/>
                  <a:gd name="T9" fmla="*/ 52 h 320"/>
                  <a:gd name="T10" fmla="*/ 26 w 388"/>
                  <a:gd name="T11" fmla="*/ 108 h 320"/>
                  <a:gd name="T12" fmla="*/ 26 w 388"/>
                  <a:gd name="T13" fmla="*/ 148 h 320"/>
                  <a:gd name="T14" fmla="*/ 52 w 388"/>
                  <a:gd name="T15" fmla="*/ 234 h 320"/>
                  <a:gd name="T16" fmla="*/ 110 w 388"/>
                  <a:gd name="T17" fmla="*/ 232 h 320"/>
                  <a:gd name="T18" fmla="*/ 150 w 388"/>
                  <a:gd name="T19" fmla="*/ 232 h 320"/>
                  <a:gd name="T20" fmla="*/ 236 w 388"/>
                  <a:gd name="T21" fmla="*/ 206 h 320"/>
                  <a:gd name="T22" fmla="*/ 234 w 388"/>
                  <a:gd name="T23" fmla="*/ 148 h 320"/>
                  <a:gd name="T24" fmla="*/ 114 w 388"/>
                  <a:gd name="T25" fmla="*/ 208 h 320"/>
                  <a:gd name="T26" fmla="*/ 62 w 388"/>
                  <a:gd name="T27" fmla="*/ 174 h 320"/>
                  <a:gd name="T28" fmla="*/ 48 w 388"/>
                  <a:gd name="T29" fmla="*/ 128 h 320"/>
                  <a:gd name="T30" fmla="*/ 72 w 388"/>
                  <a:gd name="T31" fmla="*/ 70 h 320"/>
                  <a:gd name="T32" fmla="*/ 130 w 388"/>
                  <a:gd name="T33" fmla="*/ 46 h 320"/>
                  <a:gd name="T34" fmla="*/ 176 w 388"/>
                  <a:gd name="T35" fmla="*/ 60 h 320"/>
                  <a:gd name="T36" fmla="*/ 210 w 388"/>
                  <a:gd name="T37" fmla="*/ 112 h 320"/>
                  <a:gd name="T38" fmla="*/ 206 w 388"/>
                  <a:gd name="T39" fmla="*/ 160 h 320"/>
                  <a:gd name="T40" fmla="*/ 162 w 388"/>
                  <a:gd name="T41" fmla="*/ 204 h 320"/>
                  <a:gd name="T42" fmla="*/ 130 w 388"/>
                  <a:gd name="T43" fmla="*/ 66 h 320"/>
                  <a:gd name="T44" fmla="*/ 94 w 388"/>
                  <a:gd name="T45" fmla="*/ 76 h 320"/>
                  <a:gd name="T46" fmla="*/ 68 w 388"/>
                  <a:gd name="T47" fmla="*/ 116 h 320"/>
                  <a:gd name="T48" fmla="*/ 72 w 388"/>
                  <a:gd name="T49" fmla="*/ 152 h 320"/>
                  <a:gd name="T50" fmla="*/ 106 w 388"/>
                  <a:gd name="T51" fmla="*/ 186 h 320"/>
                  <a:gd name="T52" fmla="*/ 142 w 388"/>
                  <a:gd name="T53" fmla="*/ 190 h 320"/>
                  <a:gd name="T54" fmla="*/ 182 w 388"/>
                  <a:gd name="T55" fmla="*/ 162 h 320"/>
                  <a:gd name="T56" fmla="*/ 192 w 388"/>
                  <a:gd name="T57" fmla="*/ 128 h 320"/>
                  <a:gd name="T58" fmla="*/ 174 w 388"/>
                  <a:gd name="T59" fmla="*/ 84 h 320"/>
                  <a:gd name="T60" fmla="*/ 130 w 388"/>
                  <a:gd name="T61" fmla="*/ 66 h 320"/>
                  <a:gd name="T62" fmla="*/ 120 w 388"/>
                  <a:gd name="T63" fmla="*/ 152 h 320"/>
                  <a:gd name="T64" fmla="*/ 102 w 388"/>
                  <a:gd name="T65" fmla="*/ 128 h 320"/>
                  <a:gd name="T66" fmla="*/ 130 w 388"/>
                  <a:gd name="T67" fmla="*/ 102 h 320"/>
                  <a:gd name="T68" fmla="*/ 154 w 388"/>
                  <a:gd name="T69" fmla="*/ 118 h 320"/>
                  <a:gd name="T70" fmla="*/ 148 w 388"/>
                  <a:gd name="T71" fmla="*/ 148 h 320"/>
                  <a:gd name="T72" fmla="*/ 370 w 388"/>
                  <a:gd name="T73" fmla="*/ 248 h 320"/>
                  <a:gd name="T74" fmla="*/ 364 w 388"/>
                  <a:gd name="T75" fmla="*/ 214 h 320"/>
                  <a:gd name="T76" fmla="*/ 320 w 388"/>
                  <a:gd name="T77" fmla="*/ 162 h 320"/>
                  <a:gd name="T78" fmla="*/ 286 w 388"/>
                  <a:gd name="T79" fmla="*/ 186 h 320"/>
                  <a:gd name="T80" fmla="*/ 260 w 388"/>
                  <a:gd name="T81" fmla="*/ 208 h 320"/>
                  <a:gd name="T82" fmla="*/ 236 w 388"/>
                  <a:gd name="T83" fmla="*/ 272 h 320"/>
                  <a:gd name="T84" fmla="*/ 274 w 388"/>
                  <a:gd name="T85" fmla="*/ 290 h 320"/>
                  <a:gd name="T86" fmla="*/ 306 w 388"/>
                  <a:gd name="T87" fmla="*/ 302 h 320"/>
                  <a:gd name="T88" fmla="*/ 372 w 388"/>
                  <a:gd name="T89" fmla="*/ 290 h 320"/>
                  <a:gd name="T90" fmla="*/ 370 w 388"/>
                  <a:gd name="T91" fmla="*/ 248 h 320"/>
                  <a:gd name="T92" fmla="*/ 310 w 388"/>
                  <a:gd name="T93" fmla="*/ 266 h 320"/>
                  <a:gd name="T94" fmla="*/ 288 w 388"/>
                  <a:gd name="T95" fmla="*/ 252 h 320"/>
                  <a:gd name="T96" fmla="*/ 300 w 388"/>
                  <a:gd name="T97" fmla="*/ 220 h 320"/>
                  <a:gd name="T98" fmla="*/ 326 w 388"/>
                  <a:gd name="T99" fmla="*/ 224 h 320"/>
                  <a:gd name="T100" fmla="*/ 332 w 388"/>
                  <a:gd name="T101" fmla="*/ 25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8" h="320">
                    <a:moveTo>
                      <a:pt x="258" y="148"/>
                    </a:moveTo>
                    <a:lnTo>
                      <a:pt x="258" y="108"/>
                    </a:lnTo>
                    <a:lnTo>
                      <a:pt x="234" y="108"/>
                    </a:lnTo>
                    <a:lnTo>
                      <a:pt x="234" y="108"/>
                    </a:lnTo>
                    <a:lnTo>
                      <a:pt x="226" y="88"/>
                    </a:lnTo>
                    <a:lnTo>
                      <a:pt x="216" y="70"/>
                    </a:lnTo>
                    <a:lnTo>
                      <a:pt x="236" y="52"/>
                    </a:lnTo>
                    <a:lnTo>
                      <a:pt x="206" y="22"/>
                    </a:lnTo>
                    <a:lnTo>
                      <a:pt x="188" y="40"/>
                    </a:lnTo>
                    <a:lnTo>
                      <a:pt x="188" y="40"/>
                    </a:lnTo>
                    <a:lnTo>
                      <a:pt x="170" y="30"/>
                    </a:lnTo>
                    <a:lnTo>
                      <a:pt x="150" y="24"/>
                    </a:lnTo>
                    <a:lnTo>
                      <a:pt x="150" y="0"/>
                    </a:lnTo>
                    <a:lnTo>
                      <a:pt x="110" y="0"/>
                    </a:lnTo>
                    <a:lnTo>
                      <a:pt x="110" y="24"/>
                    </a:lnTo>
                    <a:lnTo>
                      <a:pt x="110" y="24"/>
                    </a:lnTo>
                    <a:lnTo>
                      <a:pt x="90" y="30"/>
                    </a:lnTo>
                    <a:lnTo>
                      <a:pt x="70" y="40"/>
                    </a:lnTo>
                    <a:lnTo>
                      <a:pt x="52" y="22"/>
                    </a:lnTo>
                    <a:lnTo>
                      <a:pt x="24" y="52"/>
                    </a:lnTo>
                    <a:lnTo>
                      <a:pt x="42" y="70"/>
                    </a:lnTo>
                    <a:lnTo>
                      <a:pt x="42" y="70"/>
                    </a:lnTo>
                    <a:lnTo>
                      <a:pt x="32" y="88"/>
                    </a:lnTo>
                    <a:lnTo>
                      <a:pt x="26" y="108"/>
                    </a:lnTo>
                    <a:lnTo>
                      <a:pt x="0" y="108"/>
                    </a:lnTo>
                    <a:lnTo>
                      <a:pt x="0" y="148"/>
                    </a:lnTo>
                    <a:lnTo>
                      <a:pt x="26" y="148"/>
                    </a:lnTo>
                    <a:lnTo>
                      <a:pt x="26" y="148"/>
                    </a:lnTo>
                    <a:lnTo>
                      <a:pt x="32" y="168"/>
                    </a:lnTo>
                    <a:lnTo>
                      <a:pt x="42" y="188"/>
                    </a:lnTo>
                    <a:lnTo>
                      <a:pt x="24" y="206"/>
                    </a:lnTo>
                    <a:lnTo>
                      <a:pt x="52" y="234"/>
                    </a:lnTo>
                    <a:lnTo>
                      <a:pt x="70" y="216"/>
                    </a:lnTo>
                    <a:lnTo>
                      <a:pt x="70" y="216"/>
                    </a:lnTo>
                    <a:lnTo>
                      <a:pt x="90" y="226"/>
                    </a:lnTo>
                    <a:lnTo>
                      <a:pt x="110" y="232"/>
                    </a:lnTo>
                    <a:lnTo>
                      <a:pt x="110" y="258"/>
                    </a:lnTo>
                    <a:lnTo>
                      <a:pt x="150" y="258"/>
                    </a:lnTo>
                    <a:lnTo>
                      <a:pt x="150" y="232"/>
                    </a:lnTo>
                    <a:lnTo>
                      <a:pt x="150" y="232"/>
                    </a:lnTo>
                    <a:lnTo>
                      <a:pt x="170" y="226"/>
                    </a:lnTo>
                    <a:lnTo>
                      <a:pt x="188" y="216"/>
                    </a:lnTo>
                    <a:lnTo>
                      <a:pt x="206" y="234"/>
                    </a:lnTo>
                    <a:lnTo>
                      <a:pt x="236" y="206"/>
                    </a:lnTo>
                    <a:lnTo>
                      <a:pt x="216" y="188"/>
                    </a:lnTo>
                    <a:lnTo>
                      <a:pt x="216" y="188"/>
                    </a:lnTo>
                    <a:lnTo>
                      <a:pt x="226" y="168"/>
                    </a:lnTo>
                    <a:lnTo>
                      <a:pt x="234" y="148"/>
                    </a:lnTo>
                    <a:lnTo>
                      <a:pt x="258" y="148"/>
                    </a:lnTo>
                    <a:close/>
                    <a:moveTo>
                      <a:pt x="130" y="210"/>
                    </a:moveTo>
                    <a:lnTo>
                      <a:pt x="130" y="210"/>
                    </a:lnTo>
                    <a:lnTo>
                      <a:pt x="114" y="208"/>
                    </a:lnTo>
                    <a:lnTo>
                      <a:pt x="98" y="204"/>
                    </a:lnTo>
                    <a:lnTo>
                      <a:pt x="84" y="196"/>
                    </a:lnTo>
                    <a:lnTo>
                      <a:pt x="72" y="186"/>
                    </a:lnTo>
                    <a:lnTo>
                      <a:pt x="62" y="174"/>
                    </a:lnTo>
                    <a:lnTo>
                      <a:pt x="54" y="160"/>
                    </a:lnTo>
                    <a:lnTo>
                      <a:pt x="50" y="144"/>
                    </a:lnTo>
                    <a:lnTo>
                      <a:pt x="48" y="128"/>
                    </a:lnTo>
                    <a:lnTo>
                      <a:pt x="48" y="128"/>
                    </a:lnTo>
                    <a:lnTo>
                      <a:pt x="50" y="112"/>
                    </a:lnTo>
                    <a:lnTo>
                      <a:pt x="54" y="96"/>
                    </a:lnTo>
                    <a:lnTo>
                      <a:pt x="62" y="82"/>
                    </a:lnTo>
                    <a:lnTo>
                      <a:pt x="72" y="70"/>
                    </a:lnTo>
                    <a:lnTo>
                      <a:pt x="84" y="60"/>
                    </a:lnTo>
                    <a:lnTo>
                      <a:pt x="98" y="52"/>
                    </a:lnTo>
                    <a:lnTo>
                      <a:pt x="114" y="48"/>
                    </a:lnTo>
                    <a:lnTo>
                      <a:pt x="130" y="46"/>
                    </a:lnTo>
                    <a:lnTo>
                      <a:pt x="130" y="46"/>
                    </a:lnTo>
                    <a:lnTo>
                      <a:pt x="146" y="48"/>
                    </a:lnTo>
                    <a:lnTo>
                      <a:pt x="162" y="52"/>
                    </a:lnTo>
                    <a:lnTo>
                      <a:pt x="176" y="60"/>
                    </a:lnTo>
                    <a:lnTo>
                      <a:pt x="188" y="70"/>
                    </a:lnTo>
                    <a:lnTo>
                      <a:pt x="198" y="82"/>
                    </a:lnTo>
                    <a:lnTo>
                      <a:pt x="206" y="96"/>
                    </a:lnTo>
                    <a:lnTo>
                      <a:pt x="210" y="112"/>
                    </a:lnTo>
                    <a:lnTo>
                      <a:pt x="212" y="128"/>
                    </a:lnTo>
                    <a:lnTo>
                      <a:pt x="212" y="128"/>
                    </a:lnTo>
                    <a:lnTo>
                      <a:pt x="210" y="144"/>
                    </a:lnTo>
                    <a:lnTo>
                      <a:pt x="206" y="160"/>
                    </a:lnTo>
                    <a:lnTo>
                      <a:pt x="198" y="174"/>
                    </a:lnTo>
                    <a:lnTo>
                      <a:pt x="188" y="186"/>
                    </a:lnTo>
                    <a:lnTo>
                      <a:pt x="176" y="196"/>
                    </a:lnTo>
                    <a:lnTo>
                      <a:pt x="162" y="204"/>
                    </a:lnTo>
                    <a:lnTo>
                      <a:pt x="146" y="208"/>
                    </a:lnTo>
                    <a:lnTo>
                      <a:pt x="130" y="210"/>
                    </a:lnTo>
                    <a:lnTo>
                      <a:pt x="130" y="210"/>
                    </a:lnTo>
                    <a:close/>
                    <a:moveTo>
                      <a:pt x="130" y="66"/>
                    </a:moveTo>
                    <a:lnTo>
                      <a:pt x="130" y="66"/>
                    </a:lnTo>
                    <a:lnTo>
                      <a:pt x="118" y="68"/>
                    </a:lnTo>
                    <a:lnTo>
                      <a:pt x="106" y="70"/>
                    </a:lnTo>
                    <a:lnTo>
                      <a:pt x="94" y="76"/>
                    </a:lnTo>
                    <a:lnTo>
                      <a:pt x="86" y="84"/>
                    </a:lnTo>
                    <a:lnTo>
                      <a:pt x="78" y="94"/>
                    </a:lnTo>
                    <a:lnTo>
                      <a:pt x="72" y="104"/>
                    </a:lnTo>
                    <a:lnTo>
                      <a:pt x="68" y="116"/>
                    </a:lnTo>
                    <a:lnTo>
                      <a:pt x="68" y="128"/>
                    </a:lnTo>
                    <a:lnTo>
                      <a:pt x="68" y="128"/>
                    </a:lnTo>
                    <a:lnTo>
                      <a:pt x="68" y="140"/>
                    </a:lnTo>
                    <a:lnTo>
                      <a:pt x="72" y="152"/>
                    </a:lnTo>
                    <a:lnTo>
                      <a:pt x="78" y="162"/>
                    </a:lnTo>
                    <a:lnTo>
                      <a:pt x="86" y="172"/>
                    </a:lnTo>
                    <a:lnTo>
                      <a:pt x="94" y="180"/>
                    </a:lnTo>
                    <a:lnTo>
                      <a:pt x="106" y="186"/>
                    </a:lnTo>
                    <a:lnTo>
                      <a:pt x="118" y="190"/>
                    </a:lnTo>
                    <a:lnTo>
                      <a:pt x="130" y="190"/>
                    </a:lnTo>
                    <a:lnTo>
                      <a:pt x="130" y="190"/>
                    </a:lnTo>
                    <a:lnTo>
                      <a:pt x="142" y="190"/>
                    </a:lnTo>
                    <a:lnTo>
                      <a:pt x="154" y="186"/>
                    </a:lnTo>
                    <a:lnTo>
                      <a:pt x="164" y="180"/>
                    </a:lnTo>
                    <a:lnTo>
                      <a:pt x="174" y="172"/>
                    </a:lnTo>
                    <a:lnTo>
                      <a:pt x="182" y="162"/>
                    </a:lnTo>
                    <a:lnTo>
                      <a:pt x="188" y="152"/>
                    </a:lnTo>
                    <a:lnTo>
                      <a:pt x="190" y="140"/>
                    </a:lnTo>
                    <a:lnTo>
                      <a:pt x="192" y="128"/>
                    </a:lnTo>
                    <a:lnTo>
                      <a:pt x="192" y="128"/>
                    </a:lnTo>
                    <a:lnTo>
                      <a:pt x="190" y="116"/>
                    </a:lnTo>
                    <a:lnTo>
                      <a:pt x="188" y="104"/>
                    </a:lnTo>
                    <a:lnTo>
                      <a:pt x="182" y="94"/>
                    </a:lnTo>
                    <a:lnTo>
                      <a:pt x="174" y="84"/>
                    </a:lnTo>
                    <a:lnTo>
                      <a:pt x="164" y="76"/>
                    </a:lnTo>
                    <a:lnTo>
                      <a:pt x="154" y="70"/>
                    </a:lnTo>
                    <a:lnTo>
                      <a:pt x="142" y="68"/>
                    </a:lnTo>
                    <a:lnTo>
                      <a:pt x="130" y="66"/>
                    </a:lnTo>
                    <a:lnTo>
                      <a:pt x="130" y="66"/>
                    </a:lnTo>
                    <a:close/>
                    <a:moveTo>
                      <a:pt x="130" y="156"/>
                    </a:moveTo>
                    <a:lnTo>
                      <a:pt x="130" y="156"/>
                    </a:lnTo>
                    <a:lnTo>
                      <a:pt x="120" y="152"/>
                    </a:lnTo>
                    <a:lnTo>
                      <a:pt x="110" y="148"/>
                    </a:lnTo>
                    <a:lnTo>
                      <a:pt x="104" y="138"/>
                    </a:lnTo>
                    <a:lnTo>
                      <a:pt x="102" y="128"/>
                    </a:lnTo>
                    <a:lnTo>
                      <a:pt x="102" y="128"/>
                    </a:lnTo>
                    <a:lnTo>
                      <a:pt x="104" y="118"/>
                    </a:lnTo>
                    <a:lnTo>
                      <a:pt x="110" y="110"/>
                    </a:lnTo>
                    <a:lnTo>
                      <a:pt x="120" y="104"/>
                    </a:lnTo>
                    <a:lnTo>
                      <a:pt x="130" y="102"/>
                    </a:lnTo>
                    <a:lnTo>
                      <a:pt x="130" y="102"/>
                    </a:lnTo>
                    <a:lnTo>
                      <a:pt x="140" y="104"/>
                    </a:lnTo>
                    <a:lnTo>
                      <a:pt x="148" y="110"/>
                    </a:lnTo>
                    <a:lnTo>
                      <a:pt x="154" y="118"/>
                    </a:lnTo>
                    <a:lnTo>
                      <a:pt x="156" y="128"/>
                    </a:lnTo>
                    <a:lnTo>
                      <a:pt x="156" y="128"/>
                    </a:lnTo>
                    <a:lnTo>
                      <a:pt x="154" y="138"/>
                    </a:lnTo>
                    <a:lnTo>
                      <a:pt x="148" y="148"/>
                    </a:lnTo>
                    <a:lnTo>
                      <a:pt x="140" y="152"/>
                    </a:lnTo>
                    <a:lnTo>
                      <a:pt x="130" y="156"/>
                    </a:lnTo>
                    <a:lnTo>
                      <a:pt x="130" y="156"/>
                    </a:lnTo>
                    <a:close/>
                    <a:moveTo>
                      <a:pt x="370" y="248"/>
                    </a:moveTo>
                    <a:lnTo>
                      <a:pt x="388" y="244"/>
                    </a:lnTo>
                    <a:lnTo>
                      <a:pt x="382" y="212"/>
                    </a:lnTo>
                    <a:lnTo>
                      <a:pt x="364" y="214"/>
                    </a:lnTo>
                    <a:lnTo>
                      <a:pt x="364" y="214"/>
                    </a:lnTo>
                    <a:lnTo>
                      <a:pt x="356" y="202"/>
                    </a:lnTo>
                    <a:lnTo>
                      <a:pt x="346" y="192"/>
                    </a:lnTo>
                    <a:lnTo>
                      <a:pt x="352" y="174"/>
                    </a:lnTo>
                    <a:lnTo>
                      <a:pt x="320" y="162"/>
                    </a:lnTo>
                    <a:lnTo>
                      <a:pt x="314" y="180"/>
                    </a:lnTo>
                    <a:lnTo>
                      <a:pt x="314" y="180"/>
                    </a:lnTo>
                    <a:lnTo>
                      <a:pt x="300" y="182"/>
                    </a:lnTo>
                    <a:lnTo>
                      <a:pt x="286" y="186"/>
                    </a:lnTo>
                    <a:lnTo>
                      <a:pt x="272" y="172"/>
                    </a:lnTo>
                    <a:lnTo>
                      <a:pt x="246" y="194"/>
                    </a:lnTo>
                    <a:lnTo>
                      <a:pt x="260" y="208"/>
                    </a:lnTo>
                    <a:lnTo>
                      <a:pt x="260" y="208"/>
                    </a:lnTo>
                    <a:lnTo>
                      <a:pt x="252" y="220"/>
                    </a:lnTo>
                    <a:lnTo>
                      <a:pt x="250" y="234"/>
                    </a:lnTo>
                    <a:lnTo>
                      <a:pt x="230" y="238"/>
                    </a:lnTo>
                    <a:lnTo>
                      <a:pt x="236" y="272"/>
                    </a:lnTo>
                    <a:lnTo>
                      <a:pt x="256" y="268"/>
                    </a:lnTo>
                    <a:lnTo>
                      <a:pt x="256" y="268"/>
                    </a:lnTo>
                    <a:lnTo>
                      <a:pt x="264" y="280"/>
                    </a:lnTo>
                    <a:lnTo>
                      <a:pt x="274" y="290"/>
                    </a:lnTo>
                    <a:lnTo>
                      <a:pt x="268" y="308"/>
                    </a:lnTo>
                    <a:lnTo>
                      <a:pt x="300" y="320"/>
                    </a:lnTo>
                    <a:lnTo>
                      <a:pt x="306" y="302"/>
                    </a:lnTo>
                    <a:lnTo>
                      <a:pt x="306" y="302"/>
                    </a:lnTo>
                    <a:lnTo>
                      <a:pt x="320" y="302"/>
                    </a:lnTo>
                    <a:lnTo>
                      <a:pt x="334" y="298"/>
                    </a:lnTo>
                    <a:lnTo>
                      <a:pt x="346" y="312"/>
                    </a:lnTo>
                    <a:lnTo>
                      <a:pt x="372" y="290"/>
                    </a:lnTo>
                    <a:lnTo>
                      <a:pt x="360" y="276"/>
                    </a:lnTo>
                    <a:lnTo>
                      <a:pt x="360" y="276"/>
                    </a:lnTo>
                    <a:lnTo>
                      <a:pt x="366" y="262"/>
                    </a:lnTo>
                    <a:lnTo>
                      <a:pt x="370" y="248"/>
                    </a:lnTo>
                    <a:lnTo>
                      <a:pt x="370" y="248"/>
                    </a:lnTo>
                    <a:close/>
                    <a:moveTo>
                      <a:pt x="320" y="264"/>
                    </a:moveTo>
                    <a:lnTo>
                      <a:pt x="320" y="264"/>
                    </a:lnTo>
                    <a:lnTo>
                      <a:pt x="310" y="266"/>
                    </a:lnTo>
                    <a:lnTo>
                      <a:pt x="302" y="264"/>
                    </a:lnTo>
                    <a:lnTo>
                      <a:pt x="294" y="260"/>
                    </a:lnTo>
                    <a:lnTo>
                      <a:pt x="288" y="252"/>
                    </a:lnTo>
                    <a:lnTo>
                      <a:pt x="288" y="252"/>
                    </a:lnTo>
                    <a:lnTo>
                      <a:pt x="286" y="242"/>
                    </a:lnTo>
                    <a:lnTo>
                      <a:pt x="288" y="234"/>
                    </a:lnTo>
                    <a:lnTo>
                      <a:pt x="292" y="226"/>
                    </a:lnTo>
                    <a:lnTo>
                      <a:pt x="300" y="220"/>
                    </a:lnTo>
                    <a:lnTo>
                      <a:pt x="300" y="220"/>
                    </a:lnTo>
                    <a:lnTo>
                      <a:pt x="308" y="218"/>
                    </a:lnTo>
                    <a:lnTo>
                      <a:pt x="318" y="220"/>
                    </a:lnTo>
                    <a:lnTo>
                      <a:pt x="326" y="224"/>
                    </a:lnTo>
                    <a:lnTo>
                      <a:pt x="332" y="232"/>
                    </a:lnTo>
                    <a:lnTo>
                      <a:pt x="332" y="232"/>
                    </a:lnTo>
                    <a:lnTo>
                      <a:pt x="334" y="240"/>
                    </a:lnTo>
                    <a:lnTo>
                      <a:pt x="332" y="250"/>
                    </a:lnTo>
                    <a:lnTo>
                      <a:pt x="328" y="258"/>
                    </a:lnTo>
                    <a:lnTo>
                      <a:pt x="320" y="264"/>
                    </a:lnTo>
                    <a:lnTo>
                      <a:pt x="320" y="26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9" name="Freeform 28">
                <a:extLst>
                  <a:ext uri="{FF2B5EF4-FFF2-40B4-BE49-F238E27FC236}">
                    <a16:creationId xmlns:a16="http://schemas.microsoft.com/office/drawing/2014/main" id="{1D652D26-3CE4-4BA4-8FEF-EEBF06F1C930}"/>
                  </a:ext>
                </a:extLst>
              </p:cNvPr>
              <p:cNvSpPr>
                <a:spLocks noEditPoints="1"/>
              </p:cNvSpPr>
              <p:nvPr/>
            </p:nvSpPr>
            <p:spPr bwMode="auto">
              <a:xfrm>
                <a:off x="1993279" y="4306282"/>
                <a:ext cx="426147" cy="388859"/>
              </a:xfrm>
              <a:custGeom>
                <a:avLst/>
                <a:gdLst>
                  <a:gd name="T0" fmla="*/ 282 w 320"/>
                  <a:gd name="T1" fmla="*/ 112 h 292"/>
                  <a:gd name="T2" fmla="*/ 294 w 320"/>
                  <a:gd name="T3" fmla="*/ 114 h 292"/>
                  <a:gd name="T4" fmla="*/ 308 w 320"/>
                  <a:gd name="T5" fmla="*/ 120 h 292"/>
                  <a:gd name="T6" fmla="*/ 320 w 320"/>
                  <a:gd name="T7" fmla="*/ 138 h 292"/>
                  <a:gd name="T8" fmla="*/ 320 w 320"/>
                  <a:gd name="T9" fmla="*/ 196 h 292"/>
                  <a:gd name="T10" fmla="*/ 320 w 320"/>
                  <a:gd name="T11" fmla="*/ 202 h 292"/>
                  <a:gd name="T12" fmla="*/ 316 w 320"/>
                  <a:gd name="T13" fmla="*/ 214 h 292"/>
                  <a:gd name="T14" fmla="*/ 304 w 320"/>
                  <a:gd name="T15" fmla="*/ 228 h 292"/>
                  <a:gd name="T16" fmla="*/ 282 w 320"/>
                  <a:gd name="T17" fmla="*/ 234 h 292"/>
                  <a:gd name="T18" fmla="*/ 252 w 320"/>
                  <a:gd name="T19" fmla="*/ 234 h 292"/>
                  <a:gd name="T20" fmla="*/ 260 w 320"/>
                  <a:gd name="T21" fmla="*/ 264 h 292"/>
                  <a:gd name="T22" fmla="*/ 272 w 320"/>
                  <a:gd name="T23" fmla="*/ 286 h 292"/>
                  <a:gd name="T24" fmla="*/ 278 w 320"/>
                  <a:gd name="T25" fmla="*/ 292 h 292"/>
                  <a:gd name="T26" fmla="*/ 254 w 320"/>
                  <a:gd name="T27" fmla="*/ 278 h 292"/>
                  <a:gd name="T28" fmla="*/ 234 w 320"/>
                  <a:gd name="T29" fmla="*/ 260 h 292"/>
                  <a:gd name="T30" fmla="*/ 218 w 320"/>
                  <a:gd name="T31" fmla="*/ 234 h 292"/>
                  <a:gd name="T32" fmla="*/ 198 w 320"/>
                  <a:gd name="T33" fmla="*/ 234 h 292"/>
                  <a:gd name="T34" fmla="*/ 186 w 320"/>
                  <a:gd name="T35" fmla="*/ 232 h 292"/>
                  <a:gd name="T36" fmla="*/ 172 w 320"/>
                  <a:gd name="T37" fmla="*/ 224 h 292"/>
                  <a:gd name="T38" fmla="*/ 162 w 320"/>
                  <a:gd name="T39" fmla="*/ 208 h 292"/>
                  <a:gd name="T40" fmla="*/ 160 w 320"/>
                  <a:gd name="T41" fmla="*/ 150 h 292"/>
                  <a:gd name="T42" fmla="*/ 160 w 320"/>
                  <a:gd name="T43" fmla="*/ 144 h 292"/>
                  <a:gd name="T44" fmla="*/ 164 w 320"/>
                  <a:gd name="T45" fmla="*/ 130 h 292"/>
                  <a:gd name="T46" fmla="*/ 176 w 320"/>
                  <a:gd name="T47" fmla="*/ 118 h 292"/>
                  <a:gd name="T48" fmla="*/ 198 w 320"/>
                  <a:gd name="T49" fmla="*/ 112 h 292"/>
                  <a:gd name="T50" fmla="*/ 140 w 320"/>
                  <a:gd name="T51" fmla="*/ 150 h 292"/>
                  <a:gd name="T52" fmla="*/ 142 w 320"/>
                  <a:gd name="T53" fmla="*/ 142 h 292"/>
                  <a:gd name="T54" fmla="*/ 148 w 320"/>
                  <a:gd name="T55" fmla="*/ 122 h 292"/>
                  <a:gd name="T56" fmla="*/ 162 w 320"/>
                  <a:gd name="T57" fmla="*/ 104 h 292"/>
                  <a:gd name="T58" fmla="*/ 184 w 320"/>
                  <a:gd name="T59" fmla="*/ 94 h 292"/>
                  <a:gd name="T60" fmla="*/ 282 w 320"/>
                  <a:gd name="T61" fmla="*/ 92 h 292"/>
                  <a:gd name="T62" fmla="*/ 288 w 320"/>
                  <a:gd name="T63" fmla="*/ 94 h 292"/>
                  <a:gd name="T64" fmla="*/ 288 w 320"/>
                  <a:gd name="T65" fmla="*/ 52 h 292"/>
                  <a:gd name="T66" fmla="*/ 286 w 320"/>
                  <a:gd name="T67" fmla="*/ 36 h 292"/>
                  <a:gd name="T68" fmla="*/ 276 w 320"/>
                  <a:gd name="T69" fmla="*/ 16 h 292"/>
                  <a:gd name="T70" fmla="*/ 254 w 320"/>
                  <a:gd name="T71" fmla="*/ 2 h 292"/>
                  <a:gd name="T72" fmla="*/ 236 w 320"/>
                  <a:gd name="T73" fmla="*/ 0 h 292"/>
                  <a:gd name="T74" fmla="*/ 52 w 320"/>
                  <a:gd name="T75" fmla="*/ 0 h 292"/>
                  <a:gd name="T76" fmla="*/ 34 w 320"/>
                  <a:gd name="T77" fmla="*/ 2 h 292"/>
                  <a:gd name="T78" fmla="*/ 16 w 320"/>
                  <a:gd name="T79" fmla="*/ 12 h 292"/>
                  <a:gd name="T80" fmla="*/ 2 w 320"/>
                  <a:gd name="T81" fmla="*/ 34 h 292"/>
                  <a:gd name="T82" fmla="*/ 0 w 320"/>
                  <a:gd name="T83" fmla="*/ 52 h 292"/>
                  <a:gd name="T84" fmla="*/ 0 w 320"/>
                  <a:gd name="T85" fmla="*/ 112 h 292"/>
                  <a:gd name="T86" fmla="*/ 2 w 320"/>
                  <a:gd name="T87" fmla="*/ 130 h 292"/>
                  <a:gd name="T88" fmla="*/ 12 w 320"/>
                  <a:gd name="T89" fmla="*/ 148 h 292"/>
                  <a:gd name="T90" fmla="*/ 34 w 320"/>
                  <a:gd name="T91" fmla="*/ 162 h 292"/>
                  <a:gd name="T92" fmla="*/ 52 w 320"/>
                  <a:gd name="T93" fmla="*/ 164 h 292"/>
                  <a:gd name="T94" fmla="*/ 64 w 320"/>
                  <a:gd name="T95" fmla="*/ 164 h 292"/>
                  <a:gd name="T96" fmla="*/ 54 w 320"/>
                  <a:gd name="T97" fmla="*/ 206 h 292"/>
                  <a:gd name="T98" fmla="*/ 44 w 320"/>
                  <a:gd name="T99" fmla="*/ 226 h 292"/>
                  <a:gd name="T100" fmla="*/ 30 w 320"/>
                  <a:gd name="T101" fmla="*/ 244 h 292"/>
                  <a:gd name="T102" fmla="*/ 40 w 320"/>
                  <a:gd name="T103" fmla="*/ 240 h 292"/>
                  <a:gd name="T104" fmla="*/ 62 w 320"/>
                  <a:gd name="T105" fmla="*/ 226 h 292"/>
                  <a:gd name="T106" fmla="*/ 90 w 320"/>
                  <a:gd name="T107" fmla="*/ 200 h 292"/>
                  <a:gd name="T108" fmla="*/ 110 w 320"/>
                  <a:gd name="T109" fmla="*/ 164 h 292"/>
                  <a:gd name="T110" fmla="*/ 140 w 320"/>
                  <a:gd name="T111" fmla="*/ 15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0" h="292">
                    <a:moveTo>
                      <a:pt x="282" y="112"/>
                    </a:moveTo>
                    <a:lnTo>
                      <a:pt x="282" y="112"/>
                    </a:lnTo>
                    <a:lnTo>
                      <a:pt x="288" y="112"/>
                    </a:lnTo>
                    <a:lnTo>
                      <a:pt x="294" y="114"/>
                    </a:lnTo>
                    <a:lnTo>
                      <a:pt x="302" y="116"/>
                    </a:lnTo>
                    <a:lnTo>
                      <a:pt x="308" y="120"/>
                    </a:lnTo>
                    <a:lnTo>
                      <a:pt x="314" y="128"/>
                    </a:lnTo>
                    <a:lnTo>
                      <a:pt x="320" y="138"/>
                    </a:lnTo>
                    <a:lnTo>
                      <a:pt x="320" y="150"/>
                    </a:lnTo>
                    <a:lnTo>
                      <a:pt x="320" y="196"/>
                    </a:lnTo>
                    <a:lnTo>
                      <a:pt x="320" y="196"/>
                    </a:lnTo>
                    <a:lnTo>
                      <a:pt x="320" y="202"/>
                    </a:lnTo>
                    <a:lnTo>
                      <a:pt x="318" y="208"/>
                    </a:lnTo>
                    <a:lnTo>
                      <a:pt x="316" y="214"/>
                    </a:lnTo>
                    <a:lnTo>
                      <a:pt x="312" y="222"/>
                    </a:lnTo>
                    <a:lnTo>
                      <a:pt x="304" y="228"/>
                    </a:lnTo>
                    <a:lnTo>
                      <a:pt x="294" y="232"/>
                    </a:lnTo>
                    <a:lnTo>
                      <a:pt x="282" y="234"/>
                    </a:lnTo>
                    <a:lnTo>
                      <a:pt x="252" y="234"/>
                    </a:lnTo>
                    <a:lnTo>
                      <a:pt x="252" y="234"/>
                    </a:lnTo>
                    <a:lnTo>
                      <a:pt x="256" y="248"/>
                    </a:lnTo>
                    <a:lnTo>
                      <a:pt x="260" y="264"/>
                    </a:lnTo>
                    <a:lnTo>
                      <a:pt x="268" y="280"/>
                    </a:lnTo>
                    <a:lnTo>
                      <a:pt x="272" y="286"/>
                    </a:lnTo>
                    <a:lnTo>
                      <a:pt x="278" y="292"/>
                    </a:lnTo>
                    <a:lnTo>
                      <a:pt x="278" y="292"/>
                    </a:lnTo>
                    <a:lnTo>
                      <a:pt x="272" y="290"/>
                    </a:lnTo>
                    <a:lnTo>
                      <a:pt x="254" y="278"/>
                    </a:lnTo>
                    <a:lnTo>
                      <a:pt x="244" y="270"/>
                    </a:lnTo>
                    <a:lnTo>
                      <a:pt x="234" y="260"/>
                    </a:lnTo>
                    <a:lnTo>
                      <a:pt x="226" y="248"/>
                    </a:lnTo>
                    <a:lnTo>
                      <a:pt x="218" y="234"/>
                    </a:lnTo>
                    <a:lnTo>
                      <a:pt x="198" y="234"/>
                    </a:lnTo>
                    <a:lnTo>
                      <a:pt x="198" y="234"/>
                    </a:lnTo>
                    <a:lnTo>
                      <a:pt x="192" y="234"/>
                    </a:lnTo>
                    <a:lnTo>
                      <a:pt x="186" y="232"/>
                    </a:lnTo>
                    <a:lnTo>
                      <a:pt x="180" y="230"/>
                    </a:lnTo>
                    <a:lnTo>
                      <a:pt x="172" y="224"/>
                    </a:lnTo>
                    <a:lnTo>
                      <a:pt x="166" y="218"/>
                    </a:lnTo>
                    <a:lnTo>
                      <a:pt x="162" y="208"/>
                    </a:lnTo>
                    <a:lnTo>
                      <a:pt x="160" y="196"/>
                    </a:lnTo>
                    <a:lnTo>
                      <a:pt x="160" y="150"/>
                    </a:lnTo>
                    <a:lnTo>
                      <a:pt x="160" y="150"/>
                    </a:lnTo>
                    <a:lnTo>
                      <a:pt x="160" y="144"/>
                    </a:lnTo>
                    <a:lnTo>
                      <a:pt x="162" y="138"/>
                    </a:lnTo>
                    <a:lnTo>
                      <a:pt x="164" y="130"/>
                    </a:lnTo>
                    <a:lnTo>
                      <a:pt x="170" y="124"/>
                    </a:lnTo>
                    <a:lnTo>
                      <a:pt x="176" y="118"/>
                    </a:lnTo>
                    <a:lnTo>
                      <a:pt x="186" y="114"/>
                    </a:lnTo>
                    <a:lnTo>
                      <a:pt x="198" y="112"/>
                    </a:lnTo>
                    <a:lnTo>
                      <a:pt x="282" y="112"/>
                    </a:lnTo>
                    <a:close/>
                    <a:moveTo>
                      <a:pt x="140" y="150"/>
                    </a:moveTo>
                    <a:lnTo>
                      <a:pt x="140" y="150"/>
                    </a:lnTo>
                    <a:lnTo>
                      <a:pt x="142" y="142"/>
                    </a:lnTo>
                    <a:lnTo>
                      <a:pt x="144" y="132"/>
                    </a:lnTo>
                    <a:lnTo>
                      <a:pt x="148" y="122"/>
                    </a:lnTo>
                    <a:lnTo>
                      <a:pt x="154" y="112"/>
                    </a:lnTo>
                    <a:lnTo>
                      <a:pt x="162" y="104"/>
                    </a:lnTo>
                    <a:lnTo>
                      <a:pt x="172" y="98"/>
                    </a:lnTo>
                    <a:lnTo>
                      <a:pt x="184" y="94"/>
                    </a:lnTo>
                    <a:lnTo>
                      <a:pt x="198" y="92"/>
                    </a:lnTo>
                    <a:lnTo>
                      <a:pt x="282" y="92"/>
                    </a:lnTo>
                    <a:lnTo>
                      <a:pt x="282" y="92"/>
                    </a:lnTo>
                    <a:lnTo>
                      <a:pt x="288" y="94"/>
                    </a:lnTo>
                    <a:lnTo>
                      <a:pt x="288" y="52"/>
                    </a:lnTo>
                    <a:lnTo>
                      <a:pt x="288" y="52"/>
                    </a:lnTo>
                    <a:lnTo>
                      <a:pt x="288" y="44"/>
                    </a:lnTo>
                    <a:lnTo>
                      <a:pt x="286" y="36"/>
                    </a:lnTo>
                    <a:lnTo>
                      <a:pt x="282" y="26"/>
                    </a:lnTo>
                    <a:lnTo>
                      <a:pt x="276" y="16"/>
                    </a:lnTo>
                    <a:lnTo>
                      <a:pt x="266" y="8"/>
                    </a:lnTo>
                    <a:lnTo>
                      <a:pt x="254" y="2"/>
                    </a:lnTo>
                    <a:lnTo>
                      <a:pt x="246" y="0"/>
                    </a:lnTo>
                    <a:lnTo>
                      <a:pt x="236" y="0"/>
                    </a:lnTo>
                    <a:lnTo>
                      <a:pt x="52" y="0"/>
                    </a:lnTo>
                    <a:lnTo>
                      <a:pt x="52" y="0"/>
                    </a:lnTo>
                    <a:lnTo>
                      <a:pt x="44" y="0"/>
                    </a:lnTo>
                    <a:lnTo>
                      <a:pt x="34" y="2"/>
                    </a:lnTo>
                    <a:lnTo>
                      <a:pt x="26" y="6"/>
                    </a:lnTo>
                    <a:lnTo>
                      <a:pt x="16" y="12"/>
                    </a:lnTo>
                    <a:lnTo>
                      <a:pt x="8" y="22"/>
                    </a:lnTo>
                    <a:lnTo>
                      <a:pt x="2" y="34"/>
                    </a:lnTo>
                    <a:lnTo>
                      <a:pt x="0" y="42"/>
                    </a:lnTo>
                    <a:lnTo>
                      <a:pt x="0" y="52"/>
                    </a:lnTo>
                    <a:lnTo>
                      <a:pt x="0" y="112"/>
                    </a:lnTo>
                    <a:lnTo>
                      <a:pt x="0" y="112"/>
                    </a:lnTo>
                    <a:lnTo>
                      <a:pt x="0" y="120"/>
                    </a:lnTo>
                    <a:lnTo>
                      <a:pt x="2" y="130"/>
                    </a:lnTo>
                    <a:lnTo>
                      <a:pt x="6" y="138"/>
                    </a:lnTo>
                    <a:lnTo>
                      <a:pt x="12" y="148"/>
                    </a:lnTo>
                    <a:lnTo>
                      <a:pt x="22" y="156"/>
                    </a:lnTo>
                    <a:lnTo>
                      <a:pt x="34" y="162"/>
                    </a:lnTo>
                    <a:lnTo>
                      <a:pt x="42" y="164"/>
                    </a:lnTo>
                    <a:lnTo>
                      <a:pt x="52" y="164"/>
                    </a:lnTo>
                    <a:lnTo>
                      <a:pt x="64" y="164"/>
                    </a:lnTo>
                    <a:lnTo>
                      <a:pt x="64" y="164"/>
                    </a:lnTo>
                    <a:lnTo>
                      <a:pt x="60" y="186"/>
                    </a:lnTo>
                    <a:lnTo>
                      <a:pt x="54" y="206"/>
                    </a:lnTo>
                    <a:lnTo>
                      <a:pt x="50" y="218"/>
                    </a:lnTo>
                    <a:lnTo>
                      <a:pt x="44" y="226"/>
                    </a:lnTo>
                    <a:lnTo>
                      <a:pt x="38" y="236"/>
                    </a:lnTo>
                    <a:lnTo>
                      <a:pt x="30" y="244"/>
                    </a:lnTo>
                    <a:lnTo>
                      <a:pt x="30" y="244"/>
                    </a:lnTo>
                    <a:lnTo>
                      <a:pt x="40" y="240"/>
                    </a:lnTo>
                    <a:lnTo>
                      <a:pt x="50" y="234"/>
                    </a:lnTo>
                    <a:lnTo>
                      <a:pt x="62" y="226"/>
                    </a:lnTo>
                    <a:lnTo>
                      <a:pt x="76" y="214"/>
                    </a:lnTo>
                    <a:lnTo>
                      <a:pt x="90" y="200"/>
                    </a:lnTo>
                    <a:lnTo>
                      <a:pt x="102" y="184"/>
                    </a:lnTo>
                    <a:lnTo>
                      <a:pt x="110" y="164"/>
                    </a:lnTo>
                    <a:lnTo>
                      <a:pt x="140" y="164"/>
                    </a:lnTo>
                    <a:lnTo>
                      <a:pt x="140" y="15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grpSp>
        <p:sp>
          <p:nvSpPr>
            <p:cNvPr id="7" name="Freeform 17">
              <a:extLst>
                <a:ext uri="{FF2B5EF4-FFF2-40B4-BE49-F238E27FC236}">
                  <a16:creationId xmlns:a16="http://schemas.microsoft.com/office/drawing/2014/main" id="{03E01457-4F7F-4BA1-A92D-CFBC8436F337}"/>
                </a:ext>
              </a:extLst>
            </p:cNvPr>
            <p:cNvSpPr>
              <a:spLocks noEditPoints="1"/>
            </p:cNvSpPr>
            <p:nvPr/>
          </p:nvSpPr>
          <p:spPr bwMode="auto">
            <a:xfrm>
              <a:off x="6859928" y="3035726"/>
              <a:ext cx="611188" cy="485775"/>
            </a:xfrm>
            <a:custGeom>
              <a:avLst/>
              <a:gdLst/>
              <a:ahLst/>
              <a:cxnLst>
                <a:cxn ang="0">
                  <a:pos x="187" y="78"/>
                </a:cxn>
                <a:cxn ang="0">
                  <a:pos x="189" y="86"/>
                </a:cxn>
                <a:cxn ang="0">
                  <a:pos x="174" y="148"/>
                </a:cxn>
                <a:cxn ang="0">
                  <a:pos x="196" y="161"/>
                </a:cxn>
                <a:cxn ang="0">
                  <a:pos x="174" y="199"/>
                </a:cxn>
                <a:cxn ang="0">
                  <a:pos x="212" y="222"/>
                </a:cxn>
                <a:cxn ang="0">
                  <a:pos x="161" y="155"/>
                </a:cxn>
                <a:cxn ang="0">
                  <a:pos x="161" y="192"/>
                </a:cxn>
                <a:cxn ang="0">
                  <a:pos x="110" y="222"/>
                </a:cxn>
                <a:cxn ang="0">
                  <a:pos x="148" y="199"/>
                </a:cxn>
                <a:cxn ang="0">
                  <a:pos x="132" y="139"/>
                </a:cxn>
                <a:cxn ang="0">
                  <a:pos x="126" y="161"/>
                </a:cxn>
                <a:cxn ang="0">
                  <a:pos x="119" y="78"/>
                </a:cxn>
                <a:cxn ang="0">
                  <a:pos x="133" y="86"/>
                </a:cxn>
                <a:cxn ang="0">
                  <a:pos x="141" y="106"/>
                </a:cxn>
                <a:cxn ang="0">
                  <a:pos x="138" y="116"/>
                </a:cxn>
                <a:cxn ang="0">
                  <a:pos x="148" y="78"/>
                </a:cxn>
                <a:cxn ang="0">
                  <a:pos x="178" y="93"/>
                </a:cxn>
                <a:cxn ang="0">
                  <a:pos x="145" y="93"/>
                </a:cxn>
                <a:cxn ang="0">
                  <a:pos x="161" y="31"/>
                </a:cxn>
                <a:cxn ang="0">
                  <a:pos x="152" y="65"/>
                </a:cxn>
                <a:cxn ang="0">
                  <a:pos x="181" y="129"/>
                </a:cxn>
                <a:cxn ang="0">
                  <a:pos x="142" y="129"/>
                </a:cxn>
                <a:cxn ang="0">
                  <a:pos x="181" y="129"/>
                </a:cxn>
                <a:cxn ang="0">
                  <a:pos x="174" y="110"/>
                </a:cxn>
                <a:cxn ang="0">
                  <a:pos x="184" y="116"/>
                </a:cxn>
                <a:cxn ang="0">
                  <a:pos x="231" y="67"/>
                </a:cxn>
                <a:cxn ang="0">
                  <a:pos x="229" y="66"/>
                </a:cxn>
                <a:cxn ang="0">
                  <a:pos x="184" y="65"/>
                </a:cxn>
                <a:cxn ang="0">
                  <a:pos x="167" y="4"/>
                </a:cxn>
                <a:cxn ang="0">
                  <a:pos x="166" y="2"/>
                </a:cxn>
                <a:cxn ang="0">
                  <a:pos x="164" y="0"/>
                </a:cxn>
                <a:cxn ang="0">
                  <a:pos x="162" y="0"/>
                </a:cxn>
                <a:cxn ang="0">
                  <a:pos x="160" y="0"/>
                </a:cxn>
                <a:cxn ang="0">
                  <a:pos x="159" y="0"/>
                </a:cxn>
                <a:cxn ang="0">
                  <a:pos x="157" y="2"/>
                </a:cxn>
                <a:cxn ang="0">
                  <a:pos x="155" y="4"/>
                </a:cxn>
                <a:cxn ang="0">
                  <a:pos x="139" y="65"/>
                </a:cxn>
                <a:cxn ang="0">
                  <a:pos x="93" y="66"/>
                </a:cxn>
                <a:cxn ang="0">
                  <a:pos x="91" y="67"/>
                </a:cxn>
                <a:cxn ang="0">
                  <a:pos x="0" y="119"/>
                </a:cxn>
                <a:cxn ang="0">
                  <a:pos x="0" y="119"/>
                </a:cxn>
                <a:cxn ang="0">
                  <a:pos x="129" y="100"/>
                </a:cxn>
                <a:cxn ang="0">
                  <a:pos x="94" y="256"/>
                </a:cxn>
                <a:cxn ang="0">
                  <a:pos x="102" y="252"/>
                </a:cxn>
                <a:cxn ang="0">
                  <a:pos x="161" y="207"/>
                </a:cxn>
                <a:cxn ang="0">
                  <a:pos x="220" y="252"/>
                </a:cxn>
                <a:cxn ang="0">
                  <a:pos x="228" y="256"/>
                </a:cxn>
                <a:cxn ang="0">
                  <a:pos x="193" y="100"/>
                </a:cxn>
                <a:cxn ang="0">
                  <a:pos x="322" y="119"/>
                </a:cxn>
                <a:cxn ang="0">
                  <a:pos x="323" y="119"/>
                </a:cxn>
              </a:cxnLst>
              <a:rect l="0" t="0" r="r" b="b"/>
              <a:pathLst>
                <a:path w="323" h="256">
                  <a:moveTo>
                    <a:pt x="189" y="86"/>
                  </a:moveTo>
                  <a:cubicBezTo>
                    <a:pt x="187" y="78"/>
                    <a:pt x="187" y="78"/>
                    <a:pt x="187" y="78"/>
                  </a:cubicBezTo>
                  <a:cubicBezTo>
                    <a:pt x="204" y="78"/>
                    <a:pt x="204" y="78"/>
                    <a:pt x="204" y="78"/>
                  </a:cubicBezTo>
                  <a:lnTo>
                    <a:pt x="189" y="86"/>
                  </a:lnTo>
                  <a:close/>
                  <a:moveTo>
                    <a:pt x="196" y="161"/>
                  </a:moveTo>
                  <a:cubicBezTo>
                    <a:pt x="174" y="148"/>
                    <a:pt x="174" y="148"/>
                    <a:pt x="174" y="148"/>
                  </a:cubicBezTo>
                  <a:cubicBezTo>
                    <a:pt x="190" y="139"/>
                    <a:pt x="190" y="139"/>
                    <a:pt x="190" y="139"/>
                  </a:cubicBezTo>
                  <a:lnTo>
                    <a:pt x="196" y="161"/>
                  </a:lnTo>
                  <a:close/>
                  <a:moveTo>
                    <a:pt x="212" y="222"/>
                  </a:moveTo>
                  <a:cubicBezTo>
                    <a:pt x="174" y="199"/>
                    <a:pt x="174" y="199"/>
                    <a:pt x="174" y="199"/>
                  </a:cubicBezTo>
                  <a:cubicBezTo>
                    <a:pt x="202" y="183"/>
                    <a:pt x="202" y="183"/>
                    <a:pt x="202" y="183"/>
                  </a:cubicBezTo>
                  <a:lnTo>
                    <a:pt x="212" y="222"/>
                  </a:lnTo>
                  <a:close/>
                  <a:moveTo>
                    <a:pt x="129" y="174"/>
                  </a:moveTo>
                  <a:cubicBezTo>
                    <a:pt x="161" y="155"/>
                    <a:pt x="161" y="155"/>
                    <a:pt x="161" y="155"/>
                  </a:cubicBezTo>
                  <a:cubicBezTo>
                    <a:pt x="193" y="174"/>
                    <a:pt x="193" y="174"/>
                    <a:pt x="193" y="174"/>
                  </a:cubicBezTo>
                  <a:cubicBezTo>
                    <a:pt x="161" y="192"/>
                    <a:pt x="161" y="192"/>
                    <a:pt x="161" y="192"/>
                  </a:cubicBezTo>
                  <a:lnTo>
                    <a:pt x="129" y="174"/>
                  </a:lnTo>
                  <a:close/>
                  <a:moveTo>
                    <a:pt x="110" y="222"/>
                  </a:moveTo>
                  <a:cubicBezTo>
                    <a:pt x="120" y="183"/>
                    <a:pt x="120" y="183"/>
                    <a:pt x="120" y="183"/>
                  </a:cubicBezTo>
                  <a:cubicBezTo>
                    <a:pt x="148" y="199"/>
                    <a:pt x="148" y="199"/>
                    <a:pt x="148" y="199"/>
                  </a:cubicBezTo>
                  <a:lnTo>
                    <a:pt x="110" y="222"/>
                  </a:lnTo>
                  <a:close/>
                  <a:moveTo>
                    <a:pt x="132" y="139"/>
                  </a:moveTo>
                  <a:cubicBezTo>
                    <a:pt x="148" y="148"/>
                    <a:pt x="148" y="148"/>
                    <a:pt x="148" y="148"/>
                  </a:cubicBezTo>
                  <a:cubicBezTo>
                    <a:pt x="126" y="161"/>
                    <a:pt x="126" y="161"/>
                    <a:pt x="126" y="161"/>
                  </a:cubicBezTo>
                  <a:lnTo>
                    <a:pt x="132" y="139"/>
                  </a:lnTo>
                  <a:close/>
                  <a:moveTo>
                    <a:pt x="119" y="78"/>
                  </a:moveTo>
                  <a:cubicBezTo>
                    <a:pt x="135" y="78"/>
                    <a:pt x="135" y="78"/>
                    <a:pt x="135" y="78"/>
                  </a:cubicBezTo>
                  <a:cubicBezTo>
                    <a:pt x="133" y="86"/>
                    <a:pt x="133" y="86"/>
                    <a:pt x="133" y="86"/>
                  </a:cubicBezTo>
                  <a:lnTo>
                    <a:pt x="119" y="78"/>
                  </a:lnTo>
                  <a:close/>
                  <a:moveTo>
                    <a:pt x="141" y="106"/>
                  </a:moveTo>
                  <a:cubicBezTo>
                    <a:pt x="148" y="110"/>
                    <a:pt x="148" y="110"/>
                    <a:pt x="148" y="110"/>
                  </a:cubicBezTo>
                  <a:cubicBezTo>
                    <a:pt x="138" y="116"/>
                    <a:pt x="138" y="116"/>
                    <a:pt x="138" y="116"/>
                  </a:cubicBezTo>
                  <a:lnTo>
                    <a:pt x="141" y="106"/>
                  </a:lnTo>
                  <a:close/>
                  <a:moveTo>
                    <a:pt x="148" y="78"/>
                  </a:moveTo>
                  <a:cubicBezTo>
                    <a:pt x="174" y="78"/>
                    <a:pt x="174" y="78"/>
                    <a:pt x="174" y="78"/>
                  </a:cubicBezTo>
                  <a:cubicBezTo>
                    <a:pt x="178" y="93"/>
                    <a:pt x="178" y="93"/>
                    <a:pt x="178" y="93"/>
                  </a:cubicBezTo>
                  <a:cubicBezTo>
                    <a:pt x="161" y="103"/>
                    <a:pt x="161" y="103"/>
                    <a:pt x="161" y="103"/>
                  </a:cubicBezTo>
                  <a:cubicBezTo>
                    <a:pt x="145" y="93"/>
                    <a:pt x="145" y="93"/>
                    <a:pt x="145" y="93"/>
                  </a:cubicBezTo>
                  <a:lnTo>
                    <a:pt x="148" y="78"/>
                  </a:lnTo>
                  <a:close/>
                  <a:moveTo>
                    <a:pt x="161" y="31"/>
                  </a:moveTo>
                  <a:cubicBezTo>
                    <a:pt x="170" y="65"/>
                    <a:pt x="170" y="65"/>
                    <a:pt x="170" y="65"/>
                  </a:cubicBezTo>
                  <a:cubicBezTo>
                    <a:pt x="152" y="65"/>
                    <a:pt x="152" y="65"/>
                    <a:pt x="152" y="65"/>
                  </a:cubicBezTo>
                  <a:lnTo>
                    <a:pt x="161" y="31"/>
                  </a:lnTo>
                  <a:close/>
                  <a:moveTo>
                    <a:pt x="181" y="129"/>
                  </a:moveTo>
                  <a:cubicBezTo>
                    <a:pt x="161" y="140"/>
                    <a:pt x="161" y="140"/>
                    <a:pt x="161" y="140"/>
                  </a:cubicBezTo>
                  <a:cubicBezTo>
                    <a:pt x="142" y="129"/>
                    <a:pt x="142" y="129"/>
                    <a:pt x="142" y="129"/>
                  </a:cubicBezTo>
                  <a:cubicBezTo>
                    <a:pt x="161" y="118"/>
                    <a:pt x="161" y="118"/>
                    <a:pt x="161" y="118"/>
                  </a:cubicBezTo>
                  <a:lnTo>
                    <a:pt x="181" y="129"/>
                  </a:lnTo>
                  <a:close/>
                  <a:moveTo>
                    <a:pt x="184" y="116"/>
                  </a:moveTo>
                  <a:cubicBezTo>
                    <a:pt x="174" y="110"/>
                    <a:pt x="174" y="110"/>
                    <a:pt x="174" y="110"/>
                  </a:cubicBezTo>
                  <a:cubicBezTo>
                    <a:pt x="181" y="106"/>
                    <a:pt x="181" y="106"/>
                    <a:pt x="181" y="106"/>
                  </a:cubicBezTo>
                  <a:lnTo>
                    <a:pt x="184" y="116"/>
                  </a:lnTo>
                  <a:close/>
                  <a:moveTo>
                    <a:pt x="321" y="106"/>
                  </a:moveTo>
                  <a:cubicBezTo>
                    <a:pt x="287" y="105"/>
                    <a:pt x="255" y="92"/>
                    <a:pt x="231" y="67"/>
                  </a:cubicBezTo>
                  <a:cubicBezTo>
                    <a:pt x="231" y="67"/>
                    <a:pt x="231" y="67"/>
                    <a:pt x="231" y="67"/>
                  </a:cubicBezTo>
                  <a:cubicBezTo>
                    <a:pt x="231" y="67"/>
                    <a:pt x="230" y="66"/>
                    <a:pt x="229" y="66"/>
                  </a:cubicBezTo>
                  <a:cubicBezTo>
                    <a:pt x="228" y="66"/>
                    <a:pt x="227" y="65"/>
                    <a:pt x="227" y="65"/>
                  </a:cubicBezTo>
                  <a:cubicBezTo>
                    <a:pt x="184" y="65"/>
                    <a:pt x="184" y="65"/>
                    <a:pt x="184" y="65"/>
                  </a:cubicBezTo>
                  <a:cubicBezTo>
                    <a:pt x="167" y="4"/>
                    <a:pt x="167" y="4"/>
                    <a:pt x="167" y="4"/>
                  </a:cubicBezTo>
                  <a:cubicBezTo>
                    <a:pt x="167" y="4"/>
                    <a:pt x="167" y="4"/>
                    <a:pt x="167" y="4"/>
                  </a:cubicBezTo>
                  <a:cubicBezTo>
                    <a:pt x="167" y="3"/>
                    <a:pt x="167" y="3"/>
                    <a:pt x="167" y="2"/>
                  </a:cubicBezTo>
                  <a:cubicBezTo>
                    <a:pt x="166" y="2"/>
                    <a:pt x="166" y="2"/>
                    <a:pt x="166" y="2"/>
                  </a:cubicBezTo>
                  <a:cubicBezTo>
                    <a:pt x="165" y="1"/>
                    <a:pt x="165" y="1"/>
                    <a:pt x="165" y="1"/>
                  </a:cubicBezTo>
                  <a:cubicBezTo>
                    <a:pt x="164" y="0"/>
                    <a:pt x="164" y="0"/>
                    <a:pt x="164" y="0"/>
                  </a:cubicBezTo>
                  <a:cubicBezTo>
                    <a:pt x="163" y="0"/>
                    <a:pt x="163" y="0"/>
                    <a:pt x="163" y="0"/>
                  </a:cubicBezTo>
                  <a:cubicBezTo>
                    <a:pt x="163" y="0"/>
                    <a:pt x="163" y="0"/>
                    <a:pt x="162" y="0"/>
                  </a:cubicBezTo>
                  <a:cubicBezTo>
                    <a:pt x="162" y="0"/>
                    <a:pt x="161" y="0"/>
                    <a:pt x="161" y="0"/>
                  </a:cubicBezTo>
                  <a:cubicBezTo>
                    <a:pt x="161" y="0"/>
                    <a:pt x="160" y="0"/>
                    <a:pt x="160" y="0"/>
                  </a:cubicBezTo>
                  <a:cubicBezTo>
                    <a:pt x="160" y="0"/>
                    <a:pt x="160" y="0"/>
                    <a:pt x="159" y="0"/>
                  </a:cubicBezTo>
                  <a:cubicBezTo>
                    <a:pt x="159" y="0"/>
                    <a:pt x="159" y="0"/>
                    <a:pt x="159" y="0"/>
                  </a:cubicBezTo>
                  <a:cubicBezTo>
                    <a:pt x="159" y="0"/>
                    <a:pt x="158" y="0"/>
                    <a:pt x="158" y="1"/>
                  </a:cubicBezTo>
                  <a:cubicBezTo>
                    <a:pt x="157" y="1"/>
                    <a:pt x="157" y="1"/>
                    <a:pt x="157" y="2"/>
                  </a:cubicBezTo>
                  <a:cubicBezTo>
                    <a:pt x="156" y="2"/>
                    <a:pt x="156" y="2"/>
                    <a:pt x="156" y="2"/>
                  </a:cubicBezTo>
                  <a:cubicBezTo>
                    <a:pt x="156" y="3"/>
                    <a:pt x="156" y="3"/>
                    <a:pt x="155" y="4"/>
                  </a:cubicBezTo>
                  <a:cubicBezTo>
                    <a:pt x="155" y="4"/>
                    <a:pt x="155" y="4"/>
                    <a:pt x="155" y="4"/>
                  </a:cubicBezTo>
                  <a:cubicBezTo>
                    <a:pt x="139" y="65"/>
                    <a:pt x="139" y="65"/>
                    <a:pt x="139" y="65"/>
                  </a:cubicBezTo>
                  <a:cubicBezTo>
                    <a:pt x="96" y="65"/>
                    <a:pt x="96" y="65"/>
                    <a:pt x="96" y="65"/>
                  </a:cubicBezTo>
                  <a:cubicBezTo>
                    <a:pt x="95" y="65"/>
                    <a:pt x="94" y="66"/>
                    <a:pt x="93" y="66"/>
                  </a:cubicBezTo>
                  <a:cubicBezTo>
                    <a:pt x="93" y="66"/>
                    <a:pt x="92" y="67"/>
                    <a:pt x="91" y="67"/>
                  </a:cubicBezTo>
                  <a:cubicBezTo>
                    <a:pt x="91" y="67"/>
                    <a:pt x="91" y="67"/>
                    <a:pt x="91" y="67"/>
                  </a:cubicBezTo>
                  <a:cubicBezTo>
                    <a:pt x="67" y="92"/>
                    <a:pt x="35" y="105"/>
                    <a:pt x="1" y="106"/>
                  </a:cubicBezTo>
                  <a:cubicBezTo>
                    <a:pt x="1" y="110"/>
                    <a:pt x="0" y="114"/>
                    <a:pt x="0" y="119"/>
                  </a:cubicBezTo>
                  <a:cubicBezTo>
                    <a:pt x="0" y="119"/>
                    <a:pt x="0" y="119"/>
                    <a:pt x="0" y="119"/>
                  </a:cubicBezTo>
                  <a:cubicBezTo>
                    <a:pt x="0" y="119"/>
                    <a:pt x="0" y="119"/>
                    <a:pt x="0" y="119"/>
                  </a:cubicBezTo>
                  <a:cubicBezTo>
                    <a:pt x="36" y="119"/>
                    <a:pt x="70" y="105"/>
                    <a:pt x="96" y="80"/>
                  </a:cubicBezTo>
                  <a:cubicBezTo>
                    <a:pt x="129" y="100"/>
                    <a:pt x="129" y="100"/>
                    <a:pt x="129" y="100"/>
                  </a:cubicBezTo>
                  <a:cubicBezTo>
                    <a:pt x="90" y="248"/>
                    <a:pt x="90" y="248"/>
                    <a:pt x="90" y="248"/>
                  </a:cubicBezTo>
                  <a:cubicBezTo>
                    <a:pt x="89" y="252"/>
                    <a:pt x="91" y="255"/>
                    <a:pt x="94" y="256"/>
                  </a:cubicBezTo>
                  <a:cubicBezTo>
                    <a:pt x="95" y="256"/>
                    <a:pt x="95" y="256"/>
                    <a:pt x="96" y="256"/>
                  </a:cubicBezTo>
                  <a:cubicBezTo>
                    <a:pt x="99" y="256"/>
                    <a:pt x="101" y="254"/>
                    <a:pt x="102" y="252"/>
                  </a:cubicBezTo>
                  <a:cubicBezTo>
                    <a:pt x="105" y="239"/>
                    <a:pt x="105" y="239"/>
                    <a:pt x="105" y="239"/>
                  </a:cubicBezTo>
                  <a:cubicBezTo>
                    <a:pt x="161" y="207"/>
                    <a:pt x="161" y="207"/>
                    <a:pt x="161" y="207"/>
                  </a:cubicBezTo>
                  <a:cubicBezTo>
                    <a:pt x="217" y="239"/>
                    <a:pt x="217" y="239"/>
                    <a:pt x="217" y="239"/>
                  </a:cubicBezTo>
                  <a:cubicBezTo>
                    <a:pt x="220" y="252"/>
                    <a:pt x="220" y="252"/>
                    <a:pt x="220" y="252"/>
                  </a:cubicBezTo>
                  <a:cubicBezTo>
                    <a:pt x="221" y="254"/>
                    <a:pt x="224" y="256"/>
                    <a:pt x="227" y="256"/>
                  </a:cubicBezTo>
                  <a:cubicBezTo>
                    <a:pt x="227" y="256"/>
                    <a:pt x="228" y="256"/>
                    <a:pt x="228" y="256"/>
                  </a:cubicBezTo>
                  <a:cubicBezTo>
                    <a:pt x="232" y="255"/>
                    <a:pt x="234" y="252"/>
                    <a:pt x="233" y="248"/>
                  </a:cubicBezTo>
                  <a:cubicBezTo>
                    <a:pt x="193" y="100"/>
                    <a:pt x="193" y="100"/>
                    <a:pt x="193" y="100"/>
                  </a:cubicBezTo>
                  <a:cubicBezTo>
                    <a:pt x="226" y="80"/>
                    <a:pt x="226" y="80"/>
                    <a:pt x="226" y="80"/>
                  </a:cubicBezTo>
                  <a:cubicBezTo>
                    <a:pt x="252" y="105"/>
                    <a:pt x="286" y="118"/>
                    <a:pt x="322" y="119"/>
                  </a:cubicBezTo>
                  <a:cubicBezTo>
                    <a:pt x="322" y="119"/>
                    <a:pt x="322" y="119"/>
                    <a:pt x="322" y="119"/>
                  </a:cubicBezTo>
                  <a:cubicBezTo>
                    <a:pt x="322" y="119"/>
                    <a:pt x="322" y="119"/>
                    <a:pt x="323" y="119"/>
                  </a:cubicBezTo>
                  <a:cubicBezTo>
                    <a:pt x="322" y="114"/>
                    <a:pt x="322" y="110"/>
                    <a:pt x="321" y="10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20" name="Rectangle 19">
            <a:extLst>
              <a:ext uri="{FF2B5EF4-FFF2-40B4-BE49-F238E27FC236}">
                <a16:creationId xmlns:a16="http://schemas.microsoft.com/office/drawing/2014/main" id="{78615D1B-FB1D-4C47-8017-D33FC7A20BDC}"/>
              </a:ext>
            </a:extLst>
          </p:cNvPr>
          <p:cNvSpPr/>
          <p:nvPr/>
        </p:nvSpPr>
        <p:spPr bwMode="ltGray">
          <a:xfrm>
            <a:off x="476804" y="1601018"/>
            <a:ext cx="3495121" cy="2125454"/>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solidFill>
                  <a:schemeClr val="bg1"/>
                </a:solidFill>
                <a:latin typeface="Georgia" pitchFamily="18" charset="0"/>
              </a:rPr>
              <a:t>GOALS</a:t>
            </a:r>
          </a:p>
          <a:p>
            <a:pPr algn="ctr"/>
            <a:endParaRPr lang="en-US" b="1" dirty="0">
              <a:solidFill>
                <a:schemeClr val="bg1"/>
              </a:solidFill>
              <a:latin typeface="Georgia" pitchFamily="18" charset="0"/>
            </a:endParaRPr>
          </a:p>
          <a:p>
            <a:pPr algn="ctr"/>
            <a:r>
              <a:rPr lang="en-US" dirty="0">
                <a:solidFill>
                  <a:schemeClr val="bg1"/>
                </a:solidFill>
                <a:latin typeface="Georgia" pitchFamily="18" charset="0"/>
              </a:rPr>
              <a:t>Developing implementable action plans for NDCs and SDG7 in the region including technology roadmap  and finance</a:t>
            </a:r>
          </a:p>
          <a:p>
            <a:pPr algn="ctr"/>
            <a:endParaRPr lang="en-US" b="1" dirty="0">
              <a:solidFill>
                <a:schemeClr val="bg1"/>
              </a:solidFill>
              <a:latin typeface="Georgia" pitchFamily="18" charset="0"/>
            </a:endParaRPr>
          </a:p>
        </p:txBody>
      </p:sp>
      <p:pic>
        <p:nvPicPr>
          <p:cNvPr id="4" name="Graphic 3" descr="List">
            <a:extLst>
              <a:ext uri="{FF2B5EF4-FFF2-40B4-BE49-F238E27FC236}">
                <a16:creationId xmlns:a16="http://schemas.microsoft.com/office/drawing/2014/main" id="{B05A6343-B1CD-4381-83EC-3C0ED46023B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49534" y="4139219"/>
            <a:ext cx="671859" cy="671859"/>
          </a:xfrm>
          <a:prstGeom prst="rect">
            <a:avLst/>
          </a:prstGeom>
        </p:spPr>
      </p:pic>
    </p:spTree>
    <p:custDataLst>
      <p:tags r:id="rId1"/>
    </p:custDataLst>
    <p:extLst>
      <p:ext uri="{BB962C8B-B14F-4D97-AF65-F5344CB8AC3E}">
        <p14:creationId xmlns:p14="http://schemas.microsoft.com/office/powerpoint/2010/main" val="3399342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444826"/>
            <a:ext cx="11259795" cy="502920"/>
          </a:xfrm>
        </p:spPr>
        <p:txBody>
          <a:bodyPr>
            <a:normAutofit/>
          </a:bodyPr>
          <a:lstStyle/>
          <a:p>
            <a:r>
              <a:rPr lang="en-GB" sz="2800" b="1" dirty="0"/>
              <a:t>Methodology for integrating NDC and SDG-7 policies</a:t>
            </a:r>
          </a:p>
        </p:txBody>
      </p:sp>
      <p:pic>
        <p:nvPicPr>
          <p:cNvPr id="4" name="Graphic 3" descr="List">
            <a:extLst>
              <a:ext uri="{FF2B5EF4-FFF2-40B4-BE49-F238E27FC236}">
                <a16:creationId xmlns:a16="http://schemas.microsoft.com/office/drawing/2014/main" id="{B05A6343-B1CD-4381-83EC-3C0ED46023B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98323" y="4099713"/>
            <a:ext cx="671859" cy="671859"/>
          </a:xfrm>
          <a:prstGeom prst="rect">
            <a:avLst/>
          </a:prstGeom>
        </p:spPr>
      </p:pic>
      <p:graphicFrame>
        <p:nvGraphicFramePr>
          <p:cNvPr id="21" name="Table 20">
            <a:extLst>
              <a:ext uri="{FF2B5EF4-FFF2-40B4-BE49-F238E27FC236}">
                <a16:creationId xmlns:a16="http://schemas.microsoft.com/office/drawing/2014/main" id="{CBB05669-9AF8-42FE-96D1-7D3EA7D22F64}"/>
              </a:ext>
            </a:extLst>
          </p:cNvPr>
          <p:cNvGraphicFramePr>
            <a:graphicFrameLocks noGrp="1"/>
          </p:cNvGraphicFramePr>
          <p:nvPr>
            <p:extLst>
              <p:ext uri="{D42A27DB-BD31-4B8C-83A1-F6EECF244321}">
                <p14:modId xmlns:p14="http://schemas.microsoft.com/office/powerpoint/2010/main" val="83458684"/>
              </p:ext>
            </p:extLst>
          </p:nvPr>
        </p:nvGraphicFramePr>
        <p:xfrm>
          <a:off x="442913" y="947746"/>
          <a:ext cx="5797669" cy="5212273"/>
        </p:xfrm>
        <a:graphic>
          <a:graphicData uri="http://schemas.openxmlformats.org/drawingml/2006/table">
            <a:tbl>
              <a:tblPr firstRow="1" bandRow="1"/>
              <a:tblGrid>
                <a:gridCol w="1560058">
                  <a:extLst>
                    <a:ext uri="{9D8B030D-6E8A-4147-A177-3AD203B41FA5}">
                      <a16:colId xmlns:a16="http://schemas.microsoft.com/office/drawing/2014/main" val="3881641960"/>
                    </a:ext>
                  </a:extLst>
                </a:gridCol>
                <a:gridCol w="1915886">
                  <a:extLst>
                    <a:ext uri="{9D8B030D-6E8A-4147-A177-3AD203B41FA5}">
                      <a16:colId xmlns:a16="http://schemas.microsoft.com/office/drawing/2014/main" val="537729126"/>
                    </a:ext>
                  </a:extLst>
                </a:gridCol>
                <a:gridCol w="2321725">
                  <a:extLst>
                    <a:ext uri="{9D8B030D-6E8A-4147-A177-3AD203B41FA5}">
                      <a16:colId xmlns:a16="http://schemas.microsoft.com/office/drawing/2014/main" val="3442365575"/>
                    </a:ext>
                  </a:extLst>
                </a:gridCol>
              </a:tblGrid>
              <a:tr h="443660">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1400" dirty="0">
                          <a:latin typeface="+mj-lt"/>
                        </a:rPr>
                        <a:t>SDG7 Target</a:t>
                      </a:r>
                    </a:p>
                  </a:txBody>
                  <a:tcPr marL="88751" marR="88751" marT="44375" marB="44375">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solidFill>
                      <a:srgbClr val="A3202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1400" dirty="0">
                          <a:latin typeface="+mj-lt"/>
                        </a:rPr>
                        <a:t>SDG7 Indicator</a:t>
                      </a:r>
                    </a:p>
                  </a:txBody>
                  <a:tcPr marL="88751" marR="88751" marT="44375" marB="44375">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solidFill>
                      <a:srgbClr val="A3202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1400" dirty="0">
                          <a:latin typeface="+mj-lt"/>
                        </a:rPr>
                        <a:t>Model</a:t>
                      </a:r>
                      <a:r>
                        <a:rPr lang="en-US" sz="1400" baseline="0" dirty="0">
                          <a:latin typeface="+mj-lt"/>
                        </a:rPr>
                        <a:t> </a:t>
                      </a:r>
                      <a:r>
                        <a:rPr lang="en-US" sz="1400" dirty="0">
                          <a:latin typeface="+mj-lt"/>
                        </a:rPr>
                        <a:t>Implementation</a:t>
                      </a:r>
                    </a:p>
                  </a:txBody>
                  <a:tcPr marL="88751" marR="88751" marT="44375" marB="44375">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solidFill>
                      <a:srgbClr val="A32020"/>
                    </a:solidFill>
                  </a:tcPr>
                </a:tc>
                <a:extLst>
                  <a:ext uri="{0D108BD9-81ED-4DB2-BD59-A6C34878D82A}">
                    <a16:rowId xmlns:a16="http://schemas.microsoft.com/office/drawing/2014/main" val="401679862"/>
                  </a:ext>
                </a:extLst>
              </a:tr>
              <a:tr h="207829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200" b="1" i="0" kern="1200" cap="all" dirty="0">
                          <a:solidFill>
                            <a:schemeClr val="dk1"/>
                          </a:solidFill>
                          <a:effectLst/>
                          <a:latin typeface="+mj-lt"/>
                          <a:ea typeface="+mn-ea"/>
                          <a:cs typeface="+mn-cs"/>
                        </a:rPr>
                        <a:t>7.1</a:t>
                      </a:r>
                    </a:p>
                    <a:p>
                      <a:r>
                        <a:rPr lang="en-US" sz="1200" b="0" i="0" kern="1200" dirty="0">
                          <a:solidFill>
                            <a:schemeClr val="dk1"/>
                          </a:solidFill>
                          <a:effectLst/>
                          <a:latin typeface="+mj-lt"/>
                          <a:ea typeface="+mn-ea"/>
                          <a:cs typeface="+mn-cs"/>
                        </a:rPr>
                        <a:t>By 2030, ensure universal access to affordable, reliable and modern energy services</a:t>
                      </a:r>
                    </a:p>
                  </a:txBody>
                  <a:tcPr marL="88751" marR="88751" marT="44375" marB="44375">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200" b="1" i="0" kern="1200" cap="all" dirty="0">
                          <a:solidFill>
                            <a:schemeClr val="dk1"/>
                          </a:solidFill>
                          <a:effectLst/>
                          <a:latin typeface="+mj-lt"/>
                          <a:ea typeface="+mn-ea"/>
                          <a:cs typeface="+mn-cs"/>
                        </a:rPr>
                        <a:t>7.1.1</a:t>
                      </a:r>
                    </a:p>
                    <a:p>
                      <a:r>
                        <a:rPr lang="en-US" sz="1200" b="0" i="0" kern="1200" dirty="0">
                          <a:solidFill>
                            <a:schemeClr val="dk1"/>
                          </a:solidFill>
                          <a:effectLst/>
                          <a:latin typeface="+mj-lt"/>
                          <a:ea typeface="+mn-ea"/>
                          <a:cs typeface="+mn-cs"/>
                        </a:rPr>
                        <a:t>Proportion of population with access to electricity</a:t>
                      </a:r>
                    </a:p>
                    <a:p>
                      <a:endParaRPr lang="en-US" sz="1200" b="1" i="0" kern="1200" cap="all" dirty="0">
                        <a:solidFill>
                          <a:schemeClr val="dk1"/>
                        </a:solidFill>
                        <a:effectLst/>
                        <a:latin typeface="+mj-lt"/>
                        <a:ea typeface="+mn-ea"/>
                        <a:cs typeface="+mn-cs"/>
                      </a:endParaRPr>
                    </a:p>
                    <a:p>
                      <a:r>
                        <a:rPr lang="en-US" sz="1200" b="1" i="0" kern="1200" cap="all" dirty="0">
                          <a:solidFill>
                            <a:schemeClr val="dk1"/>
                          </a:solidFill>
                          <a:effectLst/>
                          <a:latin typeface="+mj-lt"/>
                          <a:ea typeface="+mn-ea"/>
                          <a:cs typeface="+mn-cs"/>
                        </a:rPr>
                        <a:t>7.1.2</a:t>
                      </a:r>
                    </a:p>
                    <a:p>
                      <a:r>
                        <a:rPr lang="en-US" sz="1200" b="0" i="0" kern="1200" dirty="0">
                          <a:solidFill>
                            <a:schemeClr val="dk1"/>
                          </a:solidFill>
                          <a:effectLst/>
                          <a:latin typeface="+mj-lt"/>
                          <a:ea typeface="+mn-ea"/>
                          <a:cs typeface="+mn-cs"/>
                        </a:rPr>
                        <a:t>Proportion of population with primary reliance on clean fuels and technology</a:t>
                      </a:r>
                      <a:endParaRPr lang="en-US" sz="1200" dirty="0">
                        <a:latin typeface="+mj-lt"/>
                      </a:endParaRPr>
                    </a:p>
                  </a:txBody>
                  <a:tcPr marL="88751" marR="88751" marT="44375" marB="44375">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71450" indent="-171450">
                        <a:buFont typeface="Arial" panose="020B0604020202020204" pitchFamily="34" charset="0"/>
                        <a:buChar char="•"/>
                      </a:pPr>
                      <a:r>
                        <a:rPr lang="en-US" sz="1200" dirty="0">
                          <a:latin typeface="+mj-lt"/>
                        </a:rPr>
                        <a:t>Electricity</a:t>
                      </a:r>
                      <a:r>
                        <a:rPr lang="en-US" sz="1200" baseline="0" dirty="0">
                          <a:latin typeface="+mj-lt"/>
                        </a:rPr>
                        <a:t> demand projections incorporating universal access assumptions</a:t>
                      </a:r>
                    </a:p>
                    <a:p>
                      <a:pPr marL="171450" indent="-171450">
                        <a:buFont typeface="Arial" panose="020B0604020202020204" pitchFamily="34" charset="0"/>
                        <a:buChar char="•"/>
                      </a:pPr>
                      <a:r>
                        <a:rPr lang="en-US" sz="1200" baseline="0" dirty="0">
                          <a:latin typeface="+mj-lt"/>
                        </a:rPr>
                        <a:t>Transition to clean technologies for cooking, transportation and buildings</a:t>
                      </a:r>
                    </a:p>
                    <a:p>
                      <a:pPr marL="171450" indent="-171450">
                        <a:buFont typeface="Arial" panose="020B0604020202020204" pitchFamily="34" charset="0"/>
                        <a:buChar char="•"/>
                      </a:pPr>
                      <a:r>
                        <a:rPr lang="en-US" sz="1200" dirty="0">
                          <a:latin typeface="+mj-lt"/>
                        </a:rPr>
                        <a:t>Subsidies for transitions to modern fuels. </a:t>
                      </a:r>
                    </a:p>
                  </a:txBody>
                  <a:tcPr marL="88751" marR="88751" marT="44375" marB="44375">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00055245"/>
                  </a:ext>
                </a:extLst>
              </a:tr>
              <a:tr h="168716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200" b="1" i="0" kern="1200" cap="all" dirty="0">
                          <a:solidFill>
                            <a:schemeClr val="dk1"/>
                          </a:solidFill>
                          <a:effectLst/>
                          <a:latin typeface="+mj-lt"/>
                          <a:ea typeface="+mn-ea"/>
                          <a:cs typeface="+mn-cs"/>
                        </a:rPr>
                        <a:t>7.2</a:t>
                      </a:r>
                    </a:p>
                    <a:p>
                      <a:r>
                        <a:rPr lang="en-US" sz="1200" b="0" i="0" kern="1200" dirty="0">
                          <a:solidFill>
                            <a:schemeClr val="dk1"/>
                          </a:solidFill>
                          <a:effectLst/>
                          <a:latin typeface="+mj-lt"/>
                          <a:ea typeface="+mn-ea"/>
                          <a:cs typeface="+mn-cs"/>
                        </a:rPr>
                        <a:t>By 2030, increase substantially the share of renewable energy in the global energy mix</a:t>
                      </a:r>
                    </a:p>
                  </a:txBody>
                  <a:tcPr marL="88751" marR="88751" marT="44375" marB="44375">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200" b="1" i="0" kern="1200" cap="all" dirty="0">
                          <a:solidFill>
                            <a:schemeClr val="dk1"/>
                          </a:solidFill>
                          <a:effectLst/>
                          <a:latin typeface="+mj-lt"/>
                          <a:ea typeface="+mn-ea"/>
                          <a:cs typeface="+mn-cs"/>
                        </a:rPr>
                        <a:t>7.2.1 </a:t>
                      </a:r>
                    </a:p>
                    <a:p>
                      <a:r>
                        <a:rPr lang="en-US" sz="1200" b="0" i="0" kern="1200" dirty="0">
                          <a:solidFill>
                            <a:schemeClr val="dk1"/>
                          </a:solidFill>
                          <a:effectLst/>
                          <a:latin typeface="+mj-lt"/>
                          <a:ea typeface="+mn-ea"/>
                          <a:cs typeface="+mn-cs"/>
                        </a:rPr>
                        <a:t>Renewable energy share in the total final energy consumption</a:t>
                      </a:r>
                      <a:endParaRPr lang="en-US" sz="1200" dirty="0">
                        <a:latin typeface="+mj-lt"/>
                      </a:endParaRPr>
                    </a:p>
                  </a:txBody>
                  <a:tcPr marL="88751" marR="88751" marT="44375" marB="44375">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71450" indent="-171450">
                        <a:buFont typeface="Arial" panose="020B0604020202020204" pitchFamily="34" charset="0"/>
                        <a:buChar char="•"/>
                      </a:pPr>
                      <a:r>
                        <a:rPr lang="en-US" sz="1200" dirty="0">
                          <a:latin typeface="+mj-lt"/>
                        </a:rPr>
                        <a:t>Constraint</a:t>
                      </a:r>
                      <a:r>
                        <a:rPr lang="en-US" sz="1200" baseline="0" dirty="0">
                          <a:latin typeface="+mj-lt"/>
                        </a:rPr>
                        <a:t> on renewable energy share in each region</a:t>
                      </a:r>
                    </a:p>
                    <a:p>
                      <a:pPr marL="171450" indent="-171450">
                        <a:buFont typeface="Arial" panose="020B0604020202020204" pitchFamily="34" charset="0"/>
                        <a:buChar char="•"/>
                      </a:pPr>
                      <a:r>
                        <a:rPr lang="en-US" sz="1200" baseline="0" dirty="0">
                          <a:latin typeface="+mj-lt"/>
                        </a:rPr>
                        <a:t>Combined with long-term emission constraints aligned with the Paris Agreement to reflect the important role of clean energy in achieving climate targets. </a:t>
                      </a:r>
                      <a:endParaRPr lang="en-US" sz="1200" dirty="0">
                        <a:latin typeface="+mj-lt"/>
                      </a:endParaRPr>
                    </a:p>
                  </a:txBody>
                  <a:tcPr marL="88751" marR="88751" marT="44375" marB="44375">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73130757"/>
                  </a:ext>
                </a:extLst>
              </a:tr>
              <a:tr h="96672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200" b="1" i="0" kern="1200" cap="all" dirty="0">
                          <a:solidFill>
                            <a:schemeClr val="dk1"/>
                          </a:solidFill>
                          <a:effectLst/>
                          <a:latin typeface="+mj-lt"/>
                          <a:ea typeface="+mn-ea"/>
                          <a:cs typeface="+mn-cs"/>
                        </a:rPr>
                        <a:t>7.3</a:t>
                      </a:r>
                    </a:p>
                    <a:p>
                      <a:r>
                        <a:rPr lang="en-US" sz="1200" b="0" i="0" kern="1200" dirty="0">
                          <a:solidFill>
                            <a:schemeClr val="dk1"/>
                          </a:solidFill>
                          <a:effectLst/>
                          <a:latin typeface="+mj-lt"/>
                          <a:ea typeface="+mn-ea"/>
                          <a:cs typeface="+mn-cs"/>
                        </a:rPr>
                        <a:t>By 2030, double the global rate of improvement in energy efficiency</a:t>
                      </a:r>
                    </a:p>
                  </a:txBody>
                  <a:tcPr marL="88751" marR="88751" marT="44375" marB="44375">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200" b="1" i="0" kern="1200" cap="all" dirty="0">
                          <a:solidFill>
                            <a:schemeClr val="dk1"/>
                          </a:solidFill>
                          <a:effectLst/>
                          <a:latin typeface="+mj-lt"/>
                          <a:ea typeface="+mn-ea"/>
                          <a:cs typeface="+mn-cs"/>
                        </a:rPr>
                        <a:t>7.3.1</a:t>
                      </a:r>
                    </a:p>
                    <a:p>
                      <a:r>
                        <a:rPr lang="en-US" sz="1200" b="0" i="0" kern="1200" dirty="0">
                          <a:solidFill>
                            <a:schemeClr val="dk1"/>
                          </a:solidFill>
                          <a:effectLst/>
                          <a:latin typeface="+mj-lt"/>
                          <a:ea typeface="+mn-ea"/>
                          <a:cs typeface="+mn-cs"/>
                        </a:rPr>
                        <a:t>Energy intensity measured in terms of primary energy and GDP</a:t>
                      </a:r>
                      <a:endParaRPr lang="en-US" sz="1200" dirty="0">
                        <a:latin typeface="+mj-lt"/>
                      </a:endParaRPr>
                    </a:p>
                  </a:txBody>
                  <a:tcPr marL="88751" marR="88751" marT="44375" marB="44375">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71450" indent="-171450">
                        <a:buFont typeface="Arial" panose="020B0604020202020204" pitchFamily="34" charset="0"/>
                        <a:buChar char="•"/>
                      </a:pPr>
                      <a:r>
                        <a:rPr lang="en-US" sz="1200" dirty="0">
                          <a:latin typeface="+mj-lt"/>
                        </a:rPr>
                        <a:t>Increased</a:t>
                      </a:r>
                      <a:r>
                        <a:rPr lang="en-US" sz="1200" baseline="0" dirty="0">
                          <a:latin typeface="+mj-lt"/>
                        </a:rPr>
                        <a:t> investment into demand-side measures</a:t>
                      </a:r>
                    </a:p>
                    <a:p>
                      <a:pPr marL="171450" indent="-171450">
                        <a:buFont typeface="Arial" panose="020B0604020202020204" pitchFamily="34" charset="0"/>
                        <a:buChar char="•"/>
                      </a:pPr>
                      <a:r>
                        <a:rPr lang="en-US" sz="1200" baseline="0" dirty="0">
                          <a:latin typeface="+mj-lt"/>
                        </a:rPr>
                        <a:t>Global convergence towards energy efficient lifestyles</a:t>
                      </a:r>
                      <a:endParaRPr lang="en-US" sz="1200" dirty="0">
                        <a:latin typeface="+mj-lt"/>
                      </a:endParaRPr>
                    </a:p>
                  </a:txBody>
                  <a:tcPr marL="88751" marR="88751" marT="44375" marB="44375">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38599595"/>
                  </a:ext>
                </a:extLst>
              </a:tr>
            </a:tbl>
          </a:graphicData>
        </a:graphic>
      </p:graphicFrame>
      <p:grpSp>
        <p:nvGrpSpPr>
          <p:cNvPr id="22" name="Group 21">
            <a:extLst>
              <a:ext uri="{FF2B5EF4-FFF2-40B4-BE49-F238E27FC236}">
                <a16:creationId xmlns:a16="http://schemas.microsoft.com/office/drawing/2014/main" id="{37D8CCF6-BA4D-4B2D-ABED-B1647EB4F6C7}"/>
              </a:ext>
            </a:extLst>
          </p:cNvPr>
          <p:cNvGrpSpPr/>
          <p:nvPr/>
        </p:nvGrpSpPr>
        <p:grpSpPr>
          <a:xfrm>
            <a:off x="6898323" y="1097398"/>
            <a:ext cx="4490953" cy="5074802"/>
            <a:chOff x="112097" y="914400"/>
            <a:chExt cx="3840396" cy="5228584"/>
          </a:xfrm>
        </p:grpSpPr>
        <p:grpSp>
          <p:nvGrpSpPr>
            <p:cNvPr id="23" name="Group 22">
              <a:extLst>
                <a:ext uri="{FF2B5EF4-FFF2-40B4-BE49-F238E27FC236}">
                  <a16:creationId xmlns:a16="http://schemas.microsoft.com/office/drawing/2014/main" id="{EBC5A63C-68E2-45FC-8BE7-00C529390EFD}"/>
                </a:ext>
              </a:extLst>
            </p:cNvPr>
            <p:cNvGrpSpPr/>
            <p:nvPr/>
          </p:nvGrpSpPr>
          <p:grpSpPr>
            <a:xfrm>
              <a:off x="166688" y="914400"/>
              <a:ext cx="3772156" cy="5214937"/>
              <a:chOff x="166688" y="914400"/>
              <a:chExt cx="3772156" cy="5214937"/>
            </a:xfrm>
          </p:grpSpPr>
          <p:pic>
            <p:nvPicPr>
              <p:cNvPr id="26" name="Picture 25">
                <a:extLst>
                  <a:ext uri="{FF2B5EF4-FFF2-40B4-BE49-F238E27FC236}">
                    <a16:creationId xmlns:a16="http://schemas.microsoft.com/office/drawing/2014/main" id="{48E8640E-1464-40AD-B2DB-6B464E691FCB}"/>
                  </a:ext>
                </a:extLst>
              </p:cNvPr>
              <p:cNvPicPr>
                <a:picLocks noChangeAspect="1"/>
              </p:cNvPicPr>
              <p:nvPr/>
            </p:nvPicPr>
            <p:blipFill>
              <a:blip r:embed="rId6"/>
              <a:stretch>
                <a:fillRect/>
              </a:stretch>
            </p:blipFill>
            <p:spPr>
              <a:xfrm>
                <a:off x="166688" y="914400"/>
                <a:ext cx="3772156" cy="5214937"/>
              </a:xfrm>
              <a:prstGeom prst="rect">
                <a:avLst/>
              </a:prstGeom>
            </p:spPr>
          </p:pic>
          <p:sp>
            <p:nvSpPr>
              <p:cNvPr id="27" name="Rectangle 26">
                <a:extLst>
                  <a:ext uri="{FF2B5EF4-FFF2-40B4-BE49-F238E27FC236}">
                    <a16:creationId xmlns:a16="http://schemas.microsoft.com/office/drawing/2014/main" id="{79529030-A5E9-47D0-BA0C-48AF1FCEEDF0}"/>
                  </a:ext>
                </a:extLst>
              </p:cNvPr>
              <p:cNvSpPr/>
              <p:nvPr/>
            </p:nvSpPr>
            <p:spPr bwMode="ltGray">
              <a:xfrm>
                <a:off x="3571875" y="2733675"/>
                <a:ext cx="366969" cy="123825"/>
              </a:xfrm>
              <a:prstGeom prst="rect">
                <a:avLst/>
              </a:prstGeom>
              <a:solidFill>
                <a:srgbClr val="FFFFFF"/>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947" b="0" i="0" u="none" strike="noStrike" kern="1200" cap="none" spc="0" normalizeH="0" baseline="0" noProof="0" dirty="0" err="1">
                  <a:ln>
                    <a:noFill/>
                  </a:ln>
                  <a:solidFill>
                    <a:srgbClr val="FFFFFF"/>
                  </a:solidFill>
                  <a:effectLst/>
                  <a:uLnTx/>
                  <a:uFillTx/>
                  <a:latin typeface="Georgia" pitchFamily="18" charset="0"/>
                  <a:ea typeface="+mn-ea"/>
                  <a:cs typeface="+mn-cs"/>
                </a:endParaRPr>
              </a:p>
            </p:txBody>
          </p:sp>
        </p:grpSp>
        <p:sp>
          <p:nvSpPr>
            <p:cNvPr id="24" name="Rectangle 23">
              <a:extLst>
                <a:ext uri="{FF2B5EF4-FFF2-40B4-BE49-F238E27FC236}">
                  <a16:creationId xmlns:a16="http://schemas.microsoft.com/office/drawing/2014/main" id="{56B38EB5-6931-45DE-BDD7-45AD2495F786}"/>
                </a:ext>
              </a:extLst>
            </p:cNvPr>
            <p:cNvSpPr/>
            <p:nvPr/>
          </p:nvSpPr>
          <p:spPr bwMode="ltGray">
            <a:xfrm>
              <a:off x="2641600" y="5080000"/>
              <a:ext cx="1164559" cy="101600"/>
            </a:xfrm>
            <a:prstGeom prst="rect">
              <a:avLst/>
            </a:prstGeom>
            <a:solidFill>
              <a:srgbClr val="FFFFFF"/>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947" b="0" i="0" u="none" strike="noStrike" kern="1200" cap="none" spc="0" normalizeH="0" baseline="0" noProof="0" dirty="0" err="1">
                <a:ln>
                  <a:noFill/>
                </a:ln>
                <a:solidFill>
                  <a:srgbClr val="FFFFFF"/>
                </a:solidFill>
                <a:effectLst/>
                <a:uLnTx/>
                <a:uFillTx/>
                <a:latin typeface="Georgia" pitchFamily="18" charset="0"/>
                <a:ea typeface="+mn-ea"/>
                <a:cs typeface="+mn-cs"/>
              </a:endParaRPr>
            </a:p>
          </p:txBody>
        </p:sp>
        <p:sp>
          <p:nvSpPr>
            <p:cNvPr id="25" name="TextBox 9">
              <a:extLst>
                <a:ext uri="{FF2B5EF4-FFF2-40B4-BE49-F238E27FC236}">
                  <a16:creationId xmlns:a16="http://schemas.microsoft.com/office/drawing/2014/main" id="{1FA3D430-380F-4329-ADBD-EB47452B784E}"/>
                </a:ext>
              </a:extLst>
            </p:cNvPr>
            <p:cNvSpPr txBox="1"/>
            <p:nvPr/>
          </p:nvSpPr>
          <p:spPr>
            <a:xfrm>
              <a:off x="112097" y="5794287"/>
              <a:ext cx="3840396" cy="348697"/>
            </a:xfrm>
            <a:prstGeom prst="rect">
              <a:avLst/>
            </a:prstGeom>
            <a:solidFill>
              <a:srgbClr val="FFFFFF"/>
            </a:solidFill>
          </p:spPr>
          <p:txBody>
            <a:bodyPr wrap="none"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266266" algn="ctr" defTabSz="914400" rtl="0" eaLnBrk="1" fontAlgn="auto" latinLnBrk="0" hangingPunct="1">
                <a:lnSpc>
                  <a:spcPct val="100000"/>
                </a:lnSpc>
                <a:spcBef>
                  <a:spcPts val="0"/>
                </a:spcBef>
                <a:spcAft>
                  <a:spcPts val="874"/>
                </a:spcAft>
                <a:buClrTx/>
                <a:buSzTx/>
                <a:buFontTx/>
                <a:buNone/>
                <a:tabLst/>
                <a:defRPr/>
              </a:pPr>
              <a:r>
                <a:rPr kumimoji="0" lang="en-US" sz="1100" b="1" i="1" u="none" strike="noStrike" kern="1200" cap="none" spc="0" normalizeH="0" baseline="0" noProof="0" dirty="0">
                  <a:ln>
                    <a:noFill/>
                  </a:ln>
                  <a:solidFill>
                    <a:schemeClr val="tx2">
                      <a:lumMod val="50000"/>
                    </a:schemeClr>
                  </a:solidFill>
                  <a:effectLst/>
                  <a:uLnTx/>
                  <a:uFillTx/>
                  <a:latin typeface="Georgia" pitchFamily="18" charset="0"/>
                  <a:ea typeface="+mn-ea"/>
                  <a:cs typeface="+mn-cs"/>
                </a:rPr>
                <a:t>Sub-region energy mix and investment pathways</a:t>
              </a:r>
            </a:p>
          </p:txBody>
        </p:sp>
      </p:grpSp>
    </p:spTree>
    <p:custDataLst>
      <p:tags r:id="rId1"/>
    </p:custDataLst>
    <p:extLst>
      <p:ext uri="{BB962C8B-B14F-4D97-AF65-F5344CB8AC3E}">
        <p14:creationId xmlns:p14="http://schemas.microsoft.com/office/powerpoint/2010/main" val="12405603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1412" y="2103438"/>
            <a:ext cx="6625821" cy="2564265"/>
          </a:xfrm>
        </p:spPr>
        <p:txBody>
          <a:bodyPr/>
          <a:lstStyle/>
          <a:p>
            <a:r>
              <a:rPr lang="en-GB" sz="6000" dirty="0">
                <a:latin typeface="+mj-lt"/>
              </a:rPr>
              <a:t>Regional baseline assessment</a:t>
            </a:r>
            <a:endParaRPr lang="en-GB" dirty="0">
              <a:latin typeface="+mj-lt"/>
            </a:endParaRPr>
          </a:p>
        </p:txBody>
      </p:sp>
      <p:sp>
        <p:nvSpPr>
          <p:cNvPr id="3" name="Text Placeholder 2"/>
          <p:cNvSpPr>
            <a:spLocks noGrp="1"/>
          </p:cNvSpPr>
          <p:nvPr>
            <p:ph type="body" sz="quarter" idx="1"/>
          </p:nvPr>
        </p:nvSpPr>
        <p:spPr/>
        <p:txBody>
          <a:bodyPr/>
          <a:lstStyle/>
          <a:p>
            <a:r>
              <a:rPr lang="en-GB" dirty="0"/>
              <a:t>3</a:t>
            </a:r>
          </a:p>
        </p:txBody>
      </p:sp>
    </p:spTree>
    <p:extLst>
      <p:ext uri="{BB962C8B-B14F-4D97-AF65-F5344CB8AC3E}">
        <p14:creationId xmlns:p14="http://schemas.microsoft.com/office/powerpoint/2010/main" val="1365928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444826"/>
            <a:ext cx="11259795" cy="502920"/>
          </a:xfrm>
        </p:spPr>
        <p:txBody>
          <a:bodyPr>
            <a:normAutofit fontScale="90000"/>
          </a:bodyPr>
          <a:lstStyle/>
          <a:p>
            <a:r>
              <a:rPr lang="en-US" sz="2800" b="1" dirty="0"/>
              <a:t>Regional baseline assessment of energy supply and technology mix </a:t>
            </a:r>
            <a:endParaRPr lang="en-GB" sz="2800" b="1" dirty="0"/>
          </a:p>
        </p:txBody>
      </p:sp>
      <p:pic>
        <p:nvPicPr>
          <p:cNvPr id="4" name="Graphic 3" descr="List">
            <a:extLst>
              <a:ext uri="{FF2B5EF4-FFF2-40B4-BE49-F238E27FC236}">
                <a16:creationId xmlns:a16="http://schemas.microsoft.com/office/drawing/2014/main" id="{B05A6343-B1CD-4381-83EC-3C0ED46023B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98323" y="4099713"/>
            <a:ext cx="671859" cy="671859"/>
          </a:xfrm>
          <a:prstGeom prst="rect">
            <a:avLst/>
          </a:prstGeom>
        </p:spPr>
      </p:pic>
      <p:sp>
        <p:nvSpPr>
          <p:cNvPr id="11" name="Title 1">
            <a:extLst>
              <a:ext uri="{FF2B5EF4-FFF2-40B4-BE49-F238E27FC236}">
                <a16:creationId xmlns:a16="http://schemas.microsoft.com/office/drawing/2014/main" id="{8557AE81-CB71-47B6-B0BC-BDB856B446A7}"/>
              </a:ext>
            </a:extLst>
          </p:cNvPr>
          <p:cNvSpPr txBox="1">
            <a:spLocks/>
          </p:cNvSpPr>
          <p:nvPr/>
        </p:nvSpPr>
        <p:spPr>
          <a:xfrm>
            <a:off x="442913" y="947746"/>
            <a:ext cx="5473700" cy="281353"/>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3200" kern="1200">
                <a:solidFill>
                  <a:schemeClr val="tx1"/>
                </a:solidFill>
                <a:latin typeface="+mj-lt"/>
                <a:ea typeface="+mj-ea"/>
                <a:cs typeface="+mj-cs"/>
              </a:defRPr>
            </a:lvl1pPr>
          </a:lstStyle>
          <a:p>
            <a:r>
              <a:rPr lang="en-GB" sz="2400" dirty="0">
                <a:solidFill>
                  <a:schemeClr val="tx2"/>
                </a:solidFill>
              </a:rPr>
              <a:t>Primary energy</a:t>
            </a:r>
          </a:p>
        </p:txBody>
      </p:sp>
      <p:pic>
        <p:nvPicPr>
          <p:cNvPr id="12" name="Picture 11">
            <a:extLst>
              <a:ext uri="{FF2B5EF4-FFF2-40B4-BE49-F238E27FC236}">
                <a16:creationId xmlns:a16="http://schemas.microsoft.com/office/drawing/2014/main" id="{75D82BB0-281A-47DF-9EF2-2F555BDC1D64}"/>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326798" y="1229099"/>
            <a:ext cx="7351259" cy="5184075"/>
          </a:xfrm>
          <a:prstGeom prst="rect">
            <a:avLst/>
          </a:prstGeom>
        </p:spPr>
      </p:pic>
      <p:sp>
        <p:nvSpPr>
          <p:cNvPr id="31" name="TextBox 30">
            <a:extLst>
              <a:ext uri="{FF2B5EF4-FFF2-40B4-BE49-F238E27FC236}">
                <a16:creationId xmlns:a16="http://schemas.microsoft.com/office/drawing/2014/main" id="{8FF9C3FE-2C0A-4066-B8FF-7672DB31328B}"/>
              </a:ext>
            </a:extLst>
          </p:cNvPr>
          <p:cNvSpPr txBox="1"/>
          <p:nvPr/>
        </p:nvSpPr>
        <p:spPr>
          <a:xfrm>
            <a:off x="8218489" y="2191307"/>
            <a:ext cx="3530600" cy="3365024"/>
          </a:xfrm>
          <a:prstGeom prst="rect">
            <a:avLst/>
          </a:prstGeom>
          <a:solidFill>
            <a:schemeClr val="bg1"/>
          </a:solidFill>
          <a:ln w="12700">
            <a:solidFill>
              <a:schemeClr val="tx2">
                <a:lumMod val="50000"/>
              </a:schemeClr>
            </a:solidFill>
            <a:prstDash val="dash"/>
          </a:ln>
        </p:spPr>
        <p:txBody>
          <a:bodyPr wrap="square" rtlCol="0">
            <a:spAutoFit/>
          </a:bodyPr>
          <a:lstStyle/>
          <a:p>
            <a:pPr marL="285750" indent="-285750">
              <a:spcAft>
                <a:spcPts val="400"/>
              </a:spcAft>
              <a:buFont typeface="Wingdings" panose="05000000000000000000" pitchFamily="2" charset="2"/>
              <a:buChar char="§"/>
            </a:pPr>
            <a:r>
              <a:rPr lang="en-US" sz="1400" dirty="0">
                <a:latin typeface="+mj-lt"/>
              </a:rPr>
              <a:t>Fossil fuels ( coal, oil and gas) are the predominant fuels until foreseeable future in the regions.</a:t>
            </a:r>
          </a:p>
          <a:p>
            <a:pPr marL="285750" indent="-285750">
              <a:spcAft>
                <a:spcPts val="400"/>
              </a:spcAft>
              <a:buFont typeface="Wingdings" panose="05000000000000000000" pitchFamily="2" charset="2"/>
              <a:buChar char="§"/>
            </a:pPr>
            <a:r>
              <a:rPr lang="en-US" sz="1400" dirty="0">
                <a:latin typeface="+mj-lt"/>
              </a:rPr>
              <a:t>Coal as a resource is expected to lose its importance in the mix.</a:t>
            </a:r>
          </a:p>
          <a:p>
            <a:pPr marL="285750" indent="-285750">
              <a:spcAft>
                <a:spcPts val="400"/>
              </a:spcAft>
              <a:buFont typeface="Wingdings" panose="05000000000000000000" pitchFamily="2" charset="2"/>
              <a:buChar char="§"/>
            </a:pPr>
            <a:r>
              <a:rPr lang="en-US" sz="1400" dirty="0">
                <a:latin typeface="+mj-lt"/>
              </a:rPr>
              <a:t>Oil is the single largest energy source of many regions in Asia</a:t>
            </a:r>
          </a:p>
          <a:p>
            <a:pPr marL="285750" indent="-285750">
              <a:spcAft>
                <a:spcPts val="400"/>
              </a:spcAft>
              <a:buFont typeface="Wingdings" panose="05000000000000000000" pitchFamily="2" charset="2"/>
              <a:buChar char="§"/>
            </a:pPr>
            <a:r>
              <a:rPr lang="en-US" sz="1400" dirty="0">
                <a:latin typeface="+mj-lt"/>
              </a:rPr>
              <a:t>Renewable is far behind the expected level of use in the region.</a:t>
            </a:r>
          </a:p>
          <a:p>
            <a:pPr marL="285750" indent="-285750">
              <a:spcAft>
                <a:spcPts val="400"/>
              </a:spcAft>
              <a:buFont typeface="Wingdings" panose="05000000000000000000" pitchFamily="2" charset="2"/>
              <a:buChar char="§"/>
            </a:pPr>
            <a:r>
              <a:rPr lang="en-US" sz="1400" dirty="0">
                <a:latin typeface="+mj-lt"/>
              </a:rPr>
              <a:t>Except Central and South East Asia growth of gas use is limited in the other regions</a:t>
            </a:r>
          </a:p>
          <a:p>
            <a:pPr marL="285750" indent="-285750">
              <a:spcAft>
                <a:spcPts val="400"/>
              </a:spcAft>
              <a:buFont typeface="Wingdings" panose="05000000000000000000" pitchFamily="2" charset="2"/>
              <a:buChar char="§"/>
            </a:pPr>
            <a:r>
              <a:rPr lang="en-US" sz="1400" dirty="0">
                <a:latin typeface="+mj-lt"/>
              </a:rPr>
              <a:t>East Asia region is expected to get its energy peak by 2040</a:t>
            </a:r>
          </a:p>
        </p:txBody>
      </p:sp>
      <p:pic>
        <p:nvPicPr>
          <p:cNvPr id="32" name="Graphic 31" descr="List">
            <a:extLst>
              <a:ext uri="{FF2B5EF4-FFF2-40B4-BE49-F238E27FC236}">
                <a16:creationId xmlns:a16="http://schemas.microsoft.com/office/drawing/2014/main" id="{6222817D-4162-41A7-82BD-75EA92E838C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46269" y="1301669"/>
            <a:ext cx="874339" cy="874339"/>
          </a:xfrm>
          <a:prstGeom prst="rect">
            <a:avLst/>
          </a:prstGeom>
        </p:spPr>
      </p:pic>
      <p:sp>
        <p:nvSpPr>
          <p:cNvPr id="8" name="Rectangle 7">
            <a:extLst>
              <a:ext uri="{FF2B5EF4-FFF2-40B4-BE49-F238E27FC236}">
                <a16:creationId xmlns:a16="http://schemas.microsoft.com/office/drawing/2014/main" id="{9732EEA1-BBB0-4206-8E52-2DE0BECECAE9}"/>
              </a:ext>
            </a:extLst>
          </p:cNvPr>
          <p:cNvSpPr/>
          <p:nvPr/>
        </p:nvSpPr>
        <p:spPr>
          <a:xfrm rot="19720718">
            <a:off x="1318143" y="2786154"/>
            <a:ext cx="7695921" cy="2001181"/>
          </a:xfrm>
          <a:prstGeom prst="rect">
            <a:avLst/>
          </a:prstGeom>
          <a:noFill/>
          <a:ln>
            <a:noFill/>
          </a:ln>
        </p:spPr>
        <p:style>
          <a:lnRef idx="0">
            <a:schemeClr val="accent1"/>
          </a:lnRef>
          <a:fillRef idx="1">
            <a:schemeClr val="accent1"/>
          </a:fillRef>
          <a:effectRef idx="0">
            <a:schemeClr val="dk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r>
              <a:rPr lang="en-US" sz="4000" dirty="0">
                <a:solidFill>
                  <a:srgbClr val="DEDEDE"/>
                </a:solidFill>
              </a:rPr>
              <a:t>Please Do Not Quote</a:t>
            </a:r>
          </a:p>
        </p:txBody>
      </p:sp>
      <p:sp>
        <p:nvSpPr>
          <p:cNvPr id="9" name="TextBox 8">
            <a:extLst>
              <a:ext uri="{FF2B5EF4-FFF2-40B4-BE49-F238E27FC236}">
                <a16:creationId xmlns:a16="http://schemas.microsoft.com/office/drawing/2014/main" id="{8171B609-3A64-4589-83F7-384B91F33BA2}"/>
              </a:ext>
            </a:extLst>
          </p:cNvPr>
          <p:cNvSpPr txBox="1"/>
          <p:nvPr/>
        </p:nvSpPr>
        <p:spPr>
          <a:xfrm>
            <a:off x="2207200" y="6320841"/>
            <a:ext cx="5470857" cy="184666"/>
          </a:xfrm>
          <a:prstGeom prst="rect">
            <a:avLst/>
          </a:prstGeom>
          <a:noFill/>
        </p:spPr>
        <p:txBody>
          <a:bodyPr wrap="none" lIns="0" tIns="0" rIns="0" bIns="0" rtlCol="0">
            <a:spAutoFit/>
          </a:bodyPr>
          <a:lstStyle/>
          <a:p>
            <a:pPr>
              <a:lnSpc>
                <a:spcPct val="100000"/>
              </a:lnSpc>
              <a:spcAft>
                <a:spcPts val="600"/>
              </a:spcAft>
              <a:buSzPct val="100000"/>
            </a:pPr>
            <a:r>
              <a:rPr lang="en-US" sz="1200" dirty="0"/>
              <a:t>Source: TA 9690 baseline results ( Results are indicative and subject to change )</a:t>
            </a:r>
          </a:p>
        </p:txBody>
      </p:sp>
    </p:spTree>
    <p:custDataLst>
      <p:tags r:id="rId1"/>
    </p:custDataLst>
    <p:extLst>
      <p:ext uri="{BB962C8B-B14F-4D97-AF65-F5344CB8AC3E}">
        <p14:creationId xmlns:p14="http://schemas.microsoft.com/office/powerpoint/2010/main" val="2056732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444826"/>
            <a:ext cx="11259795" cy="502920"/>
          </a:xfrm>
        </p:spPr>
        <p:txBody>
          <a:bodyPr>
            <a:normAutofit fontScale="90000"/>
          </a:bodyPr>
          <a:lstStyle/>
          <a:p>
            <a:r>
              <a:rPr lang="en-GB" sz="2800" b="1"/>
              <a:t>Regional baseline assessment of energy supply and technology mix </a:t>
            </a:r>
            <a:endParaRPr lang="en-GB" sz="2800" b="1" dirty="0"/>
          </a:p>
        </p:txBody>
      </p:sp>
      <p:pic>
        <p:nvPicPr>
          <p:cNvPr id="4" name="Graphic 3" descr="List">
            <a:extLst>
              <a:ext uri="{FF2B5EF4-FFF2-40B4-BE49-F238E27FC236}">
                <a16:creationId xmlns:a16="http://schemas.microsoft.com/office/drawing/2014/main" id="{B05A6343-B1CD-4381-83EC-3C0ED46023B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98323" y="4099713"/>
            <a:ext cx="671859" cy="671859"/>
          </a:xfrm>
          <a:prstGeom prst="rect">
            <a:avLst/>
          </a:prstGeom>
        </p:spPr>
      </p:pic>
      <p:sp>
        <p:nvSpPr>
          <p:cNvPr id="11" name="Title 1">
            <a:extLst>
              <a:ext uri="{FF2B5EF4-FFF2-40B4-BE49-F238E27FC236}">
                <a16:creationId xmlns:a16="http://schemas.microsoft.com/office/drawing/2014/main" id="{8557AE81-CB71-47B6-B0BC-BDB856B446A7}"/>
              </a:ext>
            </a:extLst>
          </p:cNvPr>
          <p:cNvSpPr txBox="1">
            <a:spLocks/>
          </p:cNvSpPr>
          <p:nvPr/>
        </p:nvSpPr>
        <p:spPr>
          <a:xfrm>
            <a:off x="442913" y="947746"/>
            <a:ext cx="5473700" cy="281353"/>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3200" kern="1200">
                <a:solidFill>
                  <a:schemeClr val="tx1"/>
                </a:solidFill>
                <a:latin typeface="+mj-lt"/>
                <a:ea typeface="+mj-ea"/>
                <a:cs typeface="+mj-cs"/>
              </a:defRPr>
            </a:lvl1pPr>
          </a:lstStyle>
          <a:p>
            <a:r>
              <a:rPr lang="en-GB" sz="2400" dirty="0">
                <a:solidFill>
                  <a:schemeClr val="tx2"/>
                </a:solidFill>
              </a:rPr>
              <a:t>Electricity generation</a:t>
            </a:r>
          </a:p>
        </p:txBody>
      </p:sp>
      <p:sp>
        <p:nvSpPr>
          <p:cNvPr id="31" name="TextBox 30">
            <a:extLst>
              <a:ext uri="{FF2B5EF4-FFF2-40B4-BE49-F238E27FC236}">
                <a16:creationId xmlns:a16="http://schemas.microsoft.com/office/drawing/2014/main" id="{8FF9C3FE-2C0A-4066-B8FF-7672DB31328B}"/>
              </a:ext>
            </a:extLst>
          </p:cNvPr>
          <p:cNvSpPr txBox="1"/>
          <p:nvPr/>
        </p:nvSpPr>
        <p:spPr>
          <a:xfrm>
            <a:off x="7861298" y="2167619"/>
            <a:ext cx="3887788" cy="4011355"/>
          </a:xfrm>
          <a:prstGeom prst="rect">
            <a:avLst/>
          </a:prstGeom>
          <a:solidFill>
            <a:schemeClr val="bg1"/>
          </a:solidFill>
          <a:ln w="12700">
            <a:solidFill>
              <a:schemeClr val="tx2">
                <a:lumMod val="50000"/>
              </a:schemeClr>
            </a:solidFill>
            <a:prstDash val="dash"/>
          </a:ln>
        </p:spPr>
        <p:txBody>
          <a:bodyPr wrap="square" rtlCol="0">
            <a:spAutoFit/>
          </a:bodyPr>
          <a:lstStyle>
            <a:defPPr>
              <a:defRPr lang="en-US"/>
            </a:defPPr>
            <a:lvl1pPr marL="285750" indent="-285750">
              <a:spcAft>
                <a:spcPts val="400"/>
              </a:spcAft>
              <a:buFont typeface="Wingdings" panose="05000000000000000000" pitchFamily="2" charset="2"/>
              <a:buChar char="§"/>
              <a:defRPr sz="1400">
                <a:latin typeface="+mj-lt"/>
              </a:defRPr>
            </a:lvl1pPr>
          </a:lstStyle>
          <a:p>
            <a:r>
              <a:rPr lang="en-US" dirty="0"/>
              <a:t>Fossil fuels ( coal and gas) are the predominant fuels for power generation until foreseeable future in the regions</a:t>
            </a:r>
          </a:p>
          <a:p>
            <a:r>
              <a:rPr lang="en-US" dirty="0"/>
              <a:t>Coal based electricity is expected to lose its importance in the mix</a:t>
            </a:r>
          </a:p>
          <a:p>
            <a:r>
              <a:rPr lang="en-US" dirty="0"/>
              <a:t>Gas based generation is expected to be significant in many regions especially in South East Asia region</a:t>
            </a:r>
          </a:p>
          <a:p>
            <a:r>
              <a:rPr lang="en-US" dirty="0"/>
              <a:t>Renewable is far behind the expected level of share mix in the region. However, excluding hydro RE share is even dismal in many regions. </a:t>
            </a:r>
          </a:p>
          <a:p>
            <a:r>
              <a:rPr lang="en-US" dirty="0"/>
              <a:t>Wind energy is expected to have a larger share in the generation mix compared to solar</a:t>
            </a:r>
          </a:p>
          <a:p>
            <a:r>
              <a:rPr lang="en-US" dirty="0"/>
              <a:t>On average renewable energy share is expected to be around 20%  until 2050</a:t>
            </a:r>
          </a:p>
        </p:txBody>
      </p:sp>
      <p:pic>
        <p:nvPicPr>
          <p:cNvPr id="32" name="Graphic 31" descr="List">
            <a:extLst>
              <a:ext uri="{FF2B5EF4-FFF2-40B4-BE49-F238E27FC236}">
                <a16:creationId xmlns:a16="http://schemas.microsoft.com/office/drawing/2014/main" id="{6222817D-4162-41A7-82BD-75EA92E838C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89081" y="1318680"/>
            <a:ext cx="874339" cy="874339"/>
          </a:xfrm>
          <a:prstGeom prst="rect">
            <a:avLst/>
          </a:prstGeom>
        </p:spPr>
      </p:pic>
      <p:pic>
        <p:nvPicPr>
          <p:cNvPr id="8" name="Picture 7">
            <a:extLst>
              <a:ext uri="{FF2B5EF4-FFF2-40B4-BE49-F238E27FC236}">
                <a16:creationId xmlns:a16="http://schemas.microsoft.com/office/drawing/2014/main" id="{CF46F481-C5F7-4A3D-9019-8E79741B648A}"/>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442914" y="1319813"/>
            <a:ext cx="7017430" cy="4979387"/>
          </a:xfrm>
          <a:prstGeom prst="rect">
            <a:avLst/>
          </a:prstGeom>
        </p:spPr>
      </p:pic>
      <p:sp>
        <p:nvSpPr>
          <p:cNvPr id="9" name="Rectangle 8">
            <a:extLst>
              <a:ext uri="{FF2B5EF4-FFF2-40B4-BE49-F238E27FC236}">
                <a16:creationId xmlns:a16="http://schemas.microsoft.com/office/drawing/2014/main" id="{299B3DD2-3E96-49E8-A329-D3AFF4A2D8AB}"/>
              </a:ext>
            </a:extLst>
          </p:cNvPr>
          <p:cNvSpPr/>
          <p:nvPr/>
        </p:nvSpPr>
        <p:spPr>
          <a:xfrm rot="19720718">
            <a:off x="-135305" y="2443525"/>
            <a:ext cx="7695921" cy="2001181"/>
          </a:xfrm>
          <a:prstGeom prst="rect">
            <a:avLst/>
          </a:prstGeom>
          <a:noFill/>
          <a:ln>
            <a:noFill/>
          </a:ln>
        </p:spPr>
        <p:style>
          <a:lnRef idx="0">
            <a:schemeClr val="accent1"/>
          </a:lnRef>
          <a:fillRef idx="1">
            <a:schemeClr val="accent1"/>
          </a:fillRef>
          <a:effectRef idx="0">
            <a:schemeClr val="dk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r>
              <a:rPr lang="en-US" sz="4000" dirty="0">
                <a:solidFill>
                  <a:srgbClr val="DEDEDE"/>
                </a:solidFill>
              </a:rPr>
              <a:t>Please Do Not Quote</a:t>
            </a:r>
          </a:p>
        </p:txBody>
      </p:sp>
      <p:sp>
        <p:nvSpPr>
          <p:cNvPr id="10" name="TextBox 9">
            <a:extLst>
              <a:ext uri="{FF2B5EF4-FFF2-40B4-BE49-F238E27FC236}">
                <a16:creationId xmlns:a16="http://schemas.microsoft.com/office/drawing/2014/main" id="{A4879861-510A-427B-A867-C6DFE47F6137}"/>
              </a:ext>
            </a:extLst>
          </p:cNvPr>
          <p:cNvSpPr txBox="1"/>
          <p:nvPr/>
        </p:nvSpPr>
        <p:spPr>
          <a:xfrm>
            <a:off x="1500586" y="6228508"/>
            <a:ext cx="5470857" cy="184666"/>
          </a:xfrm>
          <a:prstGeom prst="rect">
            <a:avLst/>
          </a:prstGeom>
          <a:noFill/>
        </p:spPr>
        <p:txBody>
          <a:bodyPr wrap="none" lIns="0" tIns="0" rIns="0" bIns="0" rtlCol="0">
            <a:spAutoFit/>
          </a:bodyPr>
          <a:lstStyle/>
          <a:p>
            <a:pPr>
              <a:lnSpc>
                <a:spcPct val="100000"/>
              </a:lnSpc>
              <a:spcAft>
                <a:spcPts val="600"/>
              </a:spcAft>
              <a:buSzPct val="100000"/>
            </a:pPr>
            <a:r>
              <a:rPr lang="en-US" sz="1200" dirty="0"/>
              <a:t>Source: TA 9690 baseline results ( Results are indicative and subject to change )</a:t>
            </a:r>
          </a:p>
        </p:txBody>
      </p:sp>
    </p:spTree>
    <p:custDataLst>
      <p:tags r:id="rId1"/>
    </p:custDataLst>
    <p:extLst>
      <p:ext uri="{BB962C8B-B14F-4D97-AF65-F5344CB8AC3E}">
        <p14:creationId xmlns:p14="http://schemas.microsoft.com/office/powerpoint/2010/main" val="2059365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444826"/>
            <a:ext cx="11259795" cy="502920"/>
          </a:xfrm>
        </p:spPr>
        <p:txBody>
          <a:bodyPr>
            <a:normAutofit fontScale="90000"/>
          </a:bodyPr>
          <a:lstStyle/>
          <a:p>
            <a:r>
              <a:rPr lang="en-GB" sz="2800" b="1" dirty="0"/>
              <a:t>Regional baseline assessment of energy supply and technology mix </a:t>
            </a:r>
          </a:p>
        </p:txBody>
      </p:sp>
      <p:pic>
        <p:nvPicPr>
          <p:cNvPr id="4" name="Graphic 3" descr="List">
            <a:extLst>
              <a:ext uri="{FF2B5EF4-FFF2-40B4-BE49-F238E27FC236}">
                <a16:creationId xmlns:a16="http://schemas.microsoft.com/office/drawing/2014/main" id="{B05A6343-B1CD-4381-83EC-3C0ED46023B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98323" y="4099713"/>
            <a:ext cx="671859" cy="671859"/>
          </a:xfrm>
          <a:prstGeom prst="rect">
            <a:avLst/>
          </a:prstGeom>
        </p:spPr>
      </p:pic>
      <p:sp>
        <p:nvSpPr>
          <p:cNvPr id="11" name="Title 1">
            <a:extLst>
              <a:ext uri="{FF2B5EF4-FFF2-40B4-BE49-F238E27FC236}">
                <a16:creationId xmlns:a16="http://schemas.microsoft.com/office/drawing/2014/main" id="{8557AE81-CB71-47B6-B0BC-BDB856B446A7}"/>
              </a:ext>
            </a:extLst>
          </p:cNvPr>
          <p:cNvSpPr txBox="1">
            <a:spLocks/>
          </p:cNvSpPr>
          <p:nvPr/>
        </p:nvSpPr>
        <p:spPr>
          <a:xfrm>
            <a:off x="442913" y="947746"/>
            <a:ext cx="5473700" cy="281353"/>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3200" kern="1200">
                <a:solidFill>
                  <a:schemeClr val="tx1"/>
                </a:solidFill>
                <a:latin typeface="+mj-lt"/>
                <a:ea typeface="+mj-ea"/>
                <a:cs typeface="+mj-cs"/>
              </a:defRPr>
            </a:lvl1pPr>
          </a:lstStyle>
          <a:p>
            <a:r>
              <a:rPr lang="en-GB" sz="2400" dirty="0">
                <a:solidFill>
                  <a:schemeClr val="tx2"/>
                </a:solidFill>
              </a:rPr>
              <a:t>Final energy consumption</a:t>
            </a:r>
          </a:p>
        </p:txBody>
      </p:sp>
      <p:sp>
        <p:nvSpPr>
          <p:cNvPr id="31" name="TextBox 30">
            <a:extLst>
              <a:ext uri="{FF2B5EF4-FFF2-40B4-BE49-F238E27FC236}">
                <a16:creationId xmlns:a16="http://schemas.microsoft.com/office/drawing/2014/main" id="{8FF9C3FE-2C0A-4066-B8FF-7672DB31328B}"/>
              </a:ext>
            </a:extLst>
          </p:cNvPr>
          <p:cNvSpPr txBox="1"/>
          <p:nvPr/>
        </p:nvSpPr>
        <p:spPr>
          <a:xfrm>
            <a:off x="7861300" y="2193019"/>
            <a:ext cx="3887788" cy="3529171"/>
          </a:xfrm>
          <a:prstGeom prst="rect">
            <a:avLst/>
          </a:prstGeom>
          <a:solidFill>
            <a:schemeClr val="bg1"/>
          </a:solidFill>
          <a:ln w="12700">
            <a:solidFill>
              <a:schemeClr val="tx2">
                <a:lumMod val="50000"/>
              </a:schemeClr>
            </a:solidFill>
            <a:prstDash val="dash"/>
          </a:ln>
        </p:spPr>
        <p:txBody>
          <a:bodyPr wrap="square" rtlCol="0">
            <a:spAutoFit/>
          </a:bodyPr>
          <a:lstStyle>
            <a:defPPr>
              <a:defRPr lang="en-US"/>
            </a:defPPr>
            <a:lvl1pPr marL="285750" indent="-285750">
              <a:spcAft>
                <a:spcPts val="400"/>
              </a:spcAft>
              <a:buFont typeface="Wingdings" panose="05000000000000000000" pitchFamily="2" charset="2"/>
              <a:buChar char="§"/>
              <a:defRPr sz="1400">
                <a:latin typeface="+mj-lt"/>
              </a:defRPr>
            </a:lvl1pPr>
          </a:lstStyle>
          <a:p>
            <a:r>
              <a:rPr lang="en-US" dirty="0"/>
              <a:t>Oil remains the major source of final energy in the region which is mostly consumed by the transport sector</a:t>
            </a:r>
          </a:p>
          <a:p>
            <a:r>
              <a:rPr lang="en-US" dirty="0"/>
              <a:t>Pacific region has the highest share of electricity consumption compared to all other regions</a:t>
            </a:r>
          </a:p>
          <a:p>
            <a:r>
              <a:rPr lang="en-US" dirty="0"/>
              <a:t>Electricity share in overall final energy consumption is well below 20% in all major regions </a:t>
            </a:r>
          </a:p>
          <a:p>
            <a:r>
              <a:rPr lang="en-US" dirty="0"/>
              <a:t>Access to electricity in the region might be limited</a:t>
            </a:r>
          </a:p>
          <a:p>
            <a:r>
              <a:rPr lang="en-US" dirty="0"/>
              <a:t>Growth of transport sector and its corresponding consumption of energy has out performed all other sectoral growth and </a:t>
            </a:r>
            <a:r>
              <a:rPr lang="en-US"/>
              <a:t>energy consumption</a:t>
            </a:r>
            <a:endParaRPr lang="en-GB" dirty="0"/>
          </a:p>
        </p:txBody>
      </p:sp>
      <p:pic>
        <p:nvPicPr>
          <p:cNvPr id="32" name="Graphic 31" descr="List">
            <a:extLst>
              <a:ext uri="{FF2B5EF4-FFF2-40B4-BE49-F238E27FC236}">
                <a16:creationId xmlns:a16="http://schemas.microsoft.com/office/drawing/2014/main" id="{6222817D-4162-41A7-82BD-75EA92E838C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89081" y="1318680"/>
            <a:ext cx="874339" cy="874339"/>
          </a:xfrm>
          <a:prstGeom prst="rect">
            <a:avLst/>
          </a:prstGeom>
        </p:spPr>
      </p:pic>
      <p:pic>
        <p:nvPicPr>
          <p:cNvPr id="9" name="Picture 8">
            <a:extLst>
              <a:ext uri="{FF2B5EF4-FFF2-40B4-BE49-F238E27FC236}">
                <a16:creationId xmlns:a16="http://schemas.microsoft.com/office/drawing/2014/main" id="{DEB66E34-EF5C-4728-95A9-41B8E31D370C}"/>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465826" y="1318679"/>
            <a:ext cx="6704231" cy="4980521"/>
          </a:xfrm>
          <a:prstGeom prst="rect">
            <a:avLst/>
          </a:prstGeom>
        </p:spPr>
      </p:pic>
      <p:sp>
        <p:nvSpPr>
          <p:cNvPr id="8" name="Rectangle 7">
            <a:extLst>
              <a:ext uri="{FF2B5EF4-FFF2-40B4-BE49-F238E27FC236}">
                <a16:creationId xmlns:a16="http://schemas.microsoft.com/office/drawing/2014/main" id="{7054F51B-640E-4568-B22B-07C8D3EC2AA9}"/>
              </a:ext>
            </a:extLst>
          </p:cNvPr>
          <p:cNvSpPr/>
          <p:nvPr/>
        </p:nvSpPr>
        <p:spPr>
          <a:xfrm rot="19720718">
            <a:off x="-132415" y="2638115"/>
            <a:ext cx="7695921" cy="2001181"/>
          </a:xfrm>
          <a:prstGeom prst="rect">
            <a:avLst/>
          </a:prstGeom>
          <a:noFill/>
          <a:ln>
            <a:noFill/>
          </a:ln>
        </p:spPr>
        <p:style>
          <a:lnRef idx="0">
            <a:schemeClr val="accent1"/>
          </a:lnRef>
          <a:fillRef idx="1">
            <a:schemeClr val="accent1"/>
          </a:fillRef>
          <a:effectRef idx="0">
            <a:schemeClr val="dk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r>
              <a:rPr lang="en-US" sz="4000" dirty="0">
                <a:solidFill>
                  <a:srgbClr val="DEDEDE"/>
                </a:solidFill>
              </a:rPr>
              <a:t>Please Do Not Quote</a:t>
            </a:r>
          </a:p>
        </p:txBody>
      </p:sp>
      <p:sp>
        <p:nvSpPr>
          <p:cNvPr id="10" name="TextBox 9">
            <a:extLst>
              <a:ext uri="{FF2B5EF4-FFF2-40B4-BE49-F238E27FC236}">
                <a16:creationId xmlns:a16="http://schemas.microsoft.com/office/drawing/2014/main" id="{132621BE-8492-4B2D-B346-711F2AD75E47}"/>
              </a:ext>
            </a:extLst>
          </p:cNvPr>
          <p:cNvSpPr txBox="1"/>
          <p:nvPr/>
        </p:nvSpPr>
        <p:spPr>
          <a:xfrm>
            <a:off x="1244947" y="6228508"/>
            <a:ext cx="5470857" cy="184666"/>
          </a:xfrm>
          <a:prstGeom prst="rect">
            <a:avLst/>
          </a:prstGeom>
          <a:noFill/>
        </p:spPr>
        <p:txBody>
          <a:bodyPr wrap="none" lIns="0" tIns="0" rIns="0" bIns="0" rtlCol="0">
            <a:spAutoFit/>
          </a:bodyPr>
          <a:lstStyle/>
          <a:p>
            <a:pPr>
              <a:lnSpc>
                <a:spcPct val="100000"/>
              </a:lnSpc>
              <a:spcAft>
                <a:spcPts val="600"/>
              </a:spcAft>
              <a:buSzPct val="100000"/>
            </a:pPr>
            <a:r>
              <a:rPr lang="en-US" sz="1200" dirty="0"/>
              <a:t>Source: TA 9690 baseline results ( Results are indicative and subject to change )</a:t>
            </a:r>
          </a:p>
        </p:txBody>
      </p:sp>
    </p:spTree>
    <p:custDataLst>
      <p:tags r:id="rId1"/>
    </p:custDataLst>
    <p:extLst>
      <p:ext uri="{BB962C8B-B14F-4D97-AF65-F5344CB8AC3E}">
        <p14:creationId xmlns:p14="http://schemas.microsoft.com/office/powerpoint/2010/main" val="3442068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1412" y="2103438"/>
            <a:ext cx="6625821" cy="2564265"/>
          </a:xfrm>
        </p:spPr>
        <p:txBody>
          <a:bodyPr/>
          <a:lstStyle/>
          <a:p>
            <a:r>
              <a:rPr lang="en-GB" sz="6000" dirty="0">
                <a:latin typeface="+mj-lt"/>
              </a:rPr>
              <a:t>National baseline assessment</a:t>
            </a:r>
            <a:endParaRPr lang="en-GB" dirty="0">
              <a:latin typeface="+mj-lt"/>
            </a:endParaRPr>
          </a:p>
        </p:txBody>
      </p:sp>
      <p:sp>
        <p:nvSpPr>
          <p:cNvPr id="3" name="Text Placeholder 2"/>
          <p:cNvSpPr>
            <a:spLocks noGrp="1"/>
          </p:cNvSpPr>
          <p:nvPr>
            <p:ph type="body" sz="quarter" idx="1"/>
          </p:nvPr>
        </p:nvSpPr>
        <p:spPr/>
        <p:txBody>
          <a:bodyPr/>
          <a:lstStyle/>
          <a:p>
            <a:r>
              <a:rPr lang="en-GB" dirty="0"/>
              <a:t>4</a:t>
            </a:r>
          </a:p>
        </p:txBody>
      </p:sp>
    </p:spTree>
    <p:extLst>
      <p:ext uri="{BB962C8B-B14F-4D97-AF65-F5344CB8AC3E}">
        <p14:creationId xmlns:p14="http://schemas.microsoft.com/office/powerpoint/2010/main" val="1124752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444826"/>
            <a:ext cx="11259795" cy="502920"/>
          </a:xfrm>
        </p:spPr>
        <p:txBody>
          <a:bodyPr>
            <a:normAutofit fontScale="90000"/>
          </a:bodyPr>
          <a:lstStyle/>
          <a:p>
            <a:r>
              <a:rPr lang="en-GB" sz="2800" b="1" dirty="0"/>
              <a:t>National baseline assessment of energy supply and technology mix </a:t>
            </a:r>
          </a:p>
        </p:txBody>
      </p:sp>
      <p:pic>
        <p:nvPicPr>
          <p:cNvPr id="4" name="Graphic 3" descr="List">
            <a:extLst>
              <a:ext uri="{FF2B5EF4-FFF2-40B4-BE49-F238E27FC236}">
                <a16:creationId xmlns:a16="http://schemas.microsoft.com/office/drawing/2014/main" id="{B05A6343-B1CD-4381-83EC-3C0ED46023B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98323" y="4099713"/>
            <a:ext cx="671859" cy="671859"/>
          </a:xfrm>
          <a:prstGeom prst="rect">
            <a:avLst/>
          </a:prstGeom>
        </p:spPr>
      </p:pic>
      <p:sp>
        <p:nvSpPr>
          <p:cNvPr id="11" name="Title 1">
            <a:extLst>
              <a:ext uri="{FF2B5EF4-FFF2-40B4-BE49-F238E27FC236}">
                <a16:creationId xmlns:a16="http://schemas.microsoft.com/office/drawing/2014/main" id="{8557AE81-CB71-47B6-B0BC-BDB856B446A7}"/>
              </a:ext>
            </a:extLst>
          </p:cNvPr>
          <p:cNvSpPr txBox="1">
            <a:spLocks/>
          </p:cNvSpPr>
          <p:nvPr/>
        </p:nvSpPr>
        <p:spPr>
          <a:xfrm>
            <a:off x="442913" y="947746"/>
            <a:ext cx="5473700" cy="281353"/>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3200" kern="1200">
                <a:solidFill>
                  <a:schemeClr val="tx1"/>
                </a:solidFill>
                <a:latin typeface="+mj-lt"/>
                <a:ea typeface="+mj-ea"/>
                <a:cs typeface="+mj-cs"/>
              </a:defRPr>
            </a:lvl1pPr>
          </a:lstStyle>
          <a:p>
            <a:r>
              <a:rPr lang="en-GB" sz="2400" dirty="0">
                <a:solidFill>
                  <a:schemeClr val="tx2"/>
                </a:solidFill>
              </a:rPr>
              <a:t>Primary energy (MTOE)</a:t>
            </a:r>
          </a:p>
        </p:txBody>
      </p:sp>
      <p:cxnSp>
        <p:nvCxnSpPr>
          <p:cNvPr id="5" name="Straight Connector 4">
            <a:extLst>
              <a:ext uri="{FF2B5EF4-FFF2-40B4-BE49-F238E27FC236}">
                <a16:creationId xmlns:a16="http://schemas.microsoft.com/office/drawing/2014/main" id="{277266DB-AC94-48A0-B689-FAD8EF261536}"/>
              </a:ext>
            </a:extLst>
          </p:cNvPr>
          <p:cNvCxnSpPr>
            <a:cxnSpLocks/>
          </p:cNvCxnSpPr>
          <p:nvPr/>
        </p:nvCxnSpPr>
        <p:spPr>
          <a:xfrm>
            <a:off x="4032428" y="1450666"/>
            <a:ext cx="0" cy="4721534"/>
          </a:xfrm>
          <a:prstGeom prst="line">
            <a:avLst/>
          </a:prstGeom>
          <a:ln w="12700" cap="sq">
            <a:solidFill>
              <a:schemeClr val="tx2">
                <a:lumMod val="50000"/>
              </a:schemeClr>
            </a:solidFill>
            <a:prstDash val="dash"/>
          </a:ln>
        </p:spPr>
        <p:style>
          <a:lnRef idx="1">
            <a:schemeClr val="accent1"/>
          </a:lnRef>
          <a:fillRef idx="0">
            <a:schemeClr val="accent1"/>
          </a:fillRef>
          <a:effectRef idx="0">
            <a:schemeClr val="dk1"/>
          </a:effectRef>
          <a:fontRef idx="minor">
            <a:schemeClr val="lt1"/>
          </a:fontRef>
        </p:style>
      </p:cxnSp>
      <p:cxnSp>
        <p:nvCxnSpPr>
          <p:cNvPr id="18" name="Straight Connector 17">
            <a:extLst>
              <a:ext uri="{FF2B5EF4-FFF2-40B4-BE49-F238E27FC236}">
                <a16:creationId xmlns:a16="http://schemas.microsoft.com/office/drawing/2014/main" id="{C6004C2A-4A3D-4CC8-8C1F-0131BB82A089}"/>
              </a:ext>
            </a:extLst>
          </p:cNvPr>
          <p:cNvCxnSpPr>
            <a:cxnSpLocks/>
          </p:cNvCxnSpPr>
          <p:nvPr/>
        </p:nvCxnSpPr>
        <p:spPr>
          <a:xfrm>
            <a:off x="7586413" y="1475395"/>
            <a:ext cx="0" cy="4721534"/>
          </a:xfrm>
          <a:prstGeom prst="line">
            <a:avLst/>
          </a:prstGeom>
          <a:ln w="12700" cap="sq">
            <a:solidFill>
              <a:schemeClr val="tx2">
                <a:lumMod val="50000"/>
              </a:schemeClr>
            </a:solidFill>
            <a:prstDash val="dash"/>
          </a:ln>
        </p:spPr>
        <p:style>
          <a:lnRef idx="1">
            <a:schemeClr val="accent1"/>
          </a:lnRef>
          <a:fillRef idx="0">
            <a:schemeClr val="accent1"/>
          </a:fillRef>
          <a:effectRef idx="0">
            <a:schemeClr val="dk1"/>
          </a:effectRef>
          <a:fontRef idx="minor">
            <a:schemeClr val="lt1"/>
          </a:fontRef>
        </p:style>
      </p:cxnSp>
      <p:cxnSp>
        <p:nvCxnSpPr>
          <p:cNvPr id="19" name="Straight Connector 18">
            <a:extLst>
              <a:ext uri="{FF2B5EF4-FFF2-40B4-BE49-F238E27FC236}">
                <a16:creationId xmlns:a16="http://schemas.microsoft.com/office/drawing/2014/main" id="{260EECBC-BC2F-412B-BACD-8329A7F62F6A}"/>
              </a:ext>
            </a:extLst>
          </p:cNvPr>
          <p:cNvCxnSpPr>
            <a:cxnSpLocks/>
          </p:cNvCxnSpPr>
          <p:nvPr/>
        </p:nvCxnSpPr>
        <p:spPr>
          <a:xfrm flipH="1">
            <a:off x="442913" y="3817199"/>
            <a:ext cx="11306175" cy="8568"/>
          </a:xfrm>
          <a:prstGeom prst="line">
            <a:avLst/>
          </a:prstGeom>
          <a:ln w="12700" cap="sq">
            <a:solidFill>
              <a:schemeClr val="tx2">
                <a:lumMod val="50000"/>
              </a:schemeClr>
            </a:solidFill>
            <a:prstDash val="dash"/>
          </a:ln>
        </p:spPr>
        <p:style>
          <a:lnRef idx="1">
            <a:schemeClr val="accent1"/>
          </a:lnRef>
          <a:fillRef idx="0">
            <a:schemeClr val="accent1"/>
          </a:fillRef>
          <a:effectRef idx="0">
            <a:schemeClr val="dk1"/>
          </a:effectRef>
          <a:fontRef idx="minor">
            <a:schemeClr val="lt1"/>
          </a:fontRef>
        </p:style>
      </p:cxnSp>
      <p:grpSp>
        <p:nvGrpSpPr>
          <p:cNvPr id="17" name="Group 16">
            <a:extLst>
              <a:ext uri="{FF2B5EF4-FFF2-40B4-BE49-F238E27FC236}">
                <a16:creationId xmlns:a16="http://schemas.microsoft.com/office/drawing/2014/main" id="{730B17FB-8819-42D3-A3B2-BF5B6B989C70}"/>
              </a:ext>
            </a:extLst>
          </p:cNvPr>
          <p:cNvGrpSpPr/>
          <p:nvPr/>
        </p:nvGrpSpPr>
        <p:grpSpPr>
          <a:xfrm>
            <a:off x="442913" y="1732019"/>
            <a:ext cx="10737272" cy="4118610"/>
            <a:chOff x="0" y="0"/>
            <a:chExt cx="10469880" cy="4118610"/>
          </a:xfrm>
        </p:grpSpPr>
        <p:graphicFrame>
          <p:nvGraphicFramePr>
            <p:cNvPr id="20" name="Chart 19">
              <a:extLst>
                <a:ext uri="{FF2B5EF4-FFF2-40B4-BE49-F238E27FC236}">
                  <a16:creationId xmlns:a16="http://schemas.microsoft.com/office/drawing/2014/main" id="{7E64AA98-0855-415E-AAC4-D4E42D9DC892}"/>
                </a:ext>
              </a:extLst>
            </p:cNvPr>
            <p:cNvGraphicFramePr/>
            <p:nvPr/>
          </p:nvGraphicFramePr>
          <p:xfrm>
            <a:off x="0" y="11430"/>
            <a:ext cx="3512820" cy="203835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1" name="Chart 20">
              <a:extLst>
                <a:ext uri="{FF2B5EF4-FFF2-40B4-BE49-F238E27FC236}">
                  <a16:creationId xmlns:a16="http://schemas.microsoft.com/office/drawing/2014/main" id="{D110F9E2-B86E-458D-A755-9A315E474462}"/>
                </a:ext>
              </a:extLst>
            </p:cNvPr>
            <p:cNvGraphicFramePr>
              <a:graphicFrameLocks/>
            </p:cNvGraphicFramePr>
            <p:nvPr/>
          </p:nvGraphicFramePr>
          <p:xfrm>
            <a:off x="3535680" y="7620"/>
            <a:ext cx="3436620" cy="203454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2" name="Chart 21">
              <a:extLst>
                <a:ext uri="{FF2B5EF4-FFF2-40B4-BE49-F238E27FC236}">
                  <a16:creationId xmlns:a16="http://schemas.microsoft.com/office/drawing/2014/main" id="{872DED97-125E-4477-8192-F8D77A3E5647}"/>
                </a:ext>
              </a:extLst>
            </p:cNvPr>
            <p:cNvGraphicFramePr>
              <a:graphicFrameLocks/>
            </p:cNvGraphicFramePr>
            <p:nvPr/>
          </p:nvGraphicFramePr>
          <p:xfrm>
            <a:off x="7010400" y="0"/>
            <a:ext cx="3436620" cy="203454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3" name="Chart 22">
              <a:extLst>
                <a:ext uri="{FF2B5EF4-FFF2-40B4-BE49-F238E27FC236}">
                  <a16:creationId xmlns:a16="http://schemas.microsoft.com/office/drawing/2014/main" id="{0C9134CE-1A1E-4D17-AC2B-4D1BCEA367B3}"/>
                </a:ext>
              </a:extLst>
            </p:cNvPr>
            <p:cNvGraphicFramePr>
              <a:graphicFrameLocks/>
            </p:cNvGraphicFramePr>
            <p:nvPr/>
          </p:nvGraphicFramePr>
          <p:xfrm>
            <a:off x="7620" y="2080260"/>
            <a:ext cx="3512820" cy="203835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24" name="Chart 23">
              <a:extLst>
                <a:ext uri="{FF2B5EF4-FFF2-40B4-BE49-F238E27FC236}">
                  <a16:creationId xmlns:a16="http://schemas.microsoft.com/office/drawing/2014/main" id="{82B3E9E6-E906-4622-98F0-BB8CE178A43A}"/>
                </a:ext>
              </a:extLst>
            </p:cNvPr>
            <p:cNvGraphicFramePr>
              <a:graphicFrameLocks/>
            </p:cNvGraphicFramePr>
            <p:nvPr/>
          </p:nvGraphicFramePr>
          <p:xfrm>
            <a:off x="3535680" y="2072640"/>
            <a:ext cx="3512820" cy="203835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25" name="Chart 24">
              <a:extLst>
                <a:ext uri="{FF2B5EF4-FFF2-40B4-BE49-F238E27FC236}">
                  <a16:creationId xmlns:a16="http://schemas.microsoft.com/office/drawing/2014/main" id="{6E877EC0-B87B-42A2-85B3-2B95AA4BD890}"/>
                </a:ext>
              </a:extLst>
            </p:cNvPr>
            <p:cNvGraphicFramePr>
              <a:graphicFrameLocks/>
            </p:cNvGraphicFramePr>
            <p:nvPr/>
          </p:nvGraphicFramePr>
          <p:xfrm>
            <a:off x="7033260" y="2072640"/>
            <a:ext cx="3436620" cy="2038350"/>
          </p:xfrm>
          <a:graphic>
            <a:graphicData uri="http://schemas.openxmlformats.org/drawingml/2006/chart">
              <c:chart xmlns:c="http://schemas.openxmlformats.org/drawingml/2006/chart" xmlns:r="http://schemas.openxmlformats.org/officeDocument/2006/relationships" r:id="rId11"/>
            </a:graphicData>
          </a:graphic>
        </p:graphicFrame>
      </p:grpSp>
      <p:sp>
        <p:nvSpPr>
          <p:cNvPr id="3" name="TextBox 2">
            <a:extLst>
              <a:ext uri="{FF2B5EF4-FFF2-40B4-BE49-F238E27FC236}">
                <a16:creationId xmlns:a16="http://schemas.microsoft.com/office/drawing/2014/main" id="{6A5D534F-3EE4-4E1D-A4D9-A90AA960D755}"/>
              </a:ext>
            </a:extLst>
          </p:cNvPr>
          <p:cNvSpPr txBox="1"/>
          <p:nvPr/>
        </p:nvSpPr>
        <p:spPr>
          <a:xfrm>
            <a:off x="3516199" y="6215220"/>
            <a:ext cx="5470857" cy="184666"/>
          </a:xfrm>
          <a:prstGeom prst="rect">
            <a:avLst/>
          </a:prstGeom>
          <a:noFill/>
        </p:spPr>
        <p:txBody>
          <a:bodyPr wrap="none" lIns="0" tIns="0" rIns="0" bIns="0" rtlCol="0">
            <a:spAutoFit/>
          </a:bodyPr>
          <a:lstStyle/>
          <a:p>
            <a:pPr>
              <a:lnSpc>
                <a:spcPct val="100000"/>
              </a:lnSpc>
              <a:spcAft>
                <a:spcPts val="600"/>
              </a:spcAft>
              <a:buSzPct val="100000"/>
            </a:pPr>
            <a:r>
              <a:rPr lang="en-US" sz="1200" dirty="0"/>
              <a:t>Source: TA 9690 baseline results ( Results are indicative and subject to change )</a:t>
            </a:r>
          </a:p>
        </p:txBody>
      </p:sp>
      <p:sp>
        <p:nvSpPr>
          <p:cNvPr id="6" name="Rectangle 5">
            <a:extLst>
              <a:ext uri="{FF2B5EF4-FFF2-40B4-BE49-F238E27FC236}">
                <a16:creationId xmlns:a16="http://schemas.microsoft.com/office/drawing/2014/main" id="{5F21ECE2-0A5A-4DA3-AF43-F4E9B2066A69}"/>
              </a:ext>
            </a:extLst>
          </p:cNvPr>
          <p:cNvSpPr/>
          <p:nvPr/>
        </p:nvSpPr>
        <p:spPr>
          <a:xfrm rot="19720718">
            <a:off x="1318143" y="2786154"/>
            <a:ext cx="7695921" cy="2001181"/>
          </a:xfrm>
          <a:prstGeom prst="rect">
            <a:avLst/>
          </a:prstGeom>
          <a:noFill/>
          <a:ln>
            <a:noFill/>
          </a:ln>
        </p:spPr>
        <p:style>
          <a:lnRef idx="0">
            <a:schemeClr val="accent1"/>
          </a:lnRef>
          <a:fillRef idx="1">
            <a:schemeClr val="accent1"/>
          </a:fillRef>
          <a:effectRef idx="0">
            <a:schemeClr val="dk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r>
              <a:rPr lang="en-US" sz="4000" dirty="0">
                <a:solidFill>
                  <a:srgbClr val="DEDEDE"/>
                </a:solidFill>
              </a:rPr>
              <a:t>Please Do Not Quote</a:t>
            </a:r>
          </a:p>
        </p:txBody>
      </p:sp>
    </p:spTree>
    <p:custDataLst>
      <p:tags r:id="rId1"/>
    </p:custDataLst>
    <p:extLst>
      <p:ext uri="{BB962C8B-B14F-4D97-AF65-F5344CB8AC3E}">
        <p14:creationId xmlns:p14="http://schemas.microsoft.com/office/powerpoint/2010/main" val="17243291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444826"/>
            <a:ext cx="11259795" cy="502920"/>
          </a:xfrm>
        </p:spPr>
        <p:txBody>
          <a:bodyPr>
            <a:normAutofit fontScale="90000"/>
          </a:bodyPr>
          <a:lstStyle/>
          <a:p>
            <a:r>
              <a:rPr lang="en-GB" sz="2800" b="1" dirty="0"/>
              <a:t>National baseline assessment of energy supply and technology mix </a:t>
            </a:r>
          </a:p>
        </p:txBody>
      </p:sp>
      <p:sp>
        <p:nvSpPr>
          <p:cNvPr id="11" name="Title 1">
            <a:extLst>
              <a:ext uri="{FF2B5EF4-FFF2-40B4-BE49-F238E27FC236}">
                <a16:creationId xmlns:a16="http://schemas.microsoft.com/office/drawing/2014/main" id="{8557AE81-CB71-47B6-B0BC-BDB856B446A7}"/>
              </a:ext>
            </a:extLst>
          </p:cNvPr>
          <p:cNvSpPr txBox="1">
            <a:spLocks/>
          </p:cNvSpPr>
          <p:nvPr/>
        </p:nvSpPr>
        <p:spPr>
          <a:xfrm>
            <a:off x="442913" y="947746"/>
            <a:ext cx="5473700" cy="281353"/>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3200" kern="1200">
                <a:solidFill>
                  <a:schemeClr val="tx1"/>
                </a:solidFill>
                <a:latin typeface="+mj-lt"/>
                <a:ea typeface="+mj-ea"/>
                <a:cs typeface="+mj-cs"/>
              </a:defRPr>
            </a:lvl1pPr>
          </a:lstStyle>
          <a:p>
            <a:r>
              <a:rPr lang="en-GB" sz="2400" dirty="0">
                <a:solidFill>
                  <a:schemeClr val="tx2"/>
                </a:solidFill>
              </a:rPr>
              <a:t>Electricity generation mix (TWh) </a:t>
            </a:r>
          </a:p>
        </p:txBody>
      </p:sp>
      <p:grpSp>
        <p:nvGrpSpPr>
          <p:cNvPr id="5" name="Group 4">
            <a:extLst>
              <a:ext uri="{FF2B5EF4-FFF2-40B4-BE49-F238E27FC236}">
                <a16:creationId xmlns:a16="http://schemas.microsoft.com/office/drawing/2014/main" id="{18548CE7-2F8E-470D-8135-C3D20BB86033}"/>
              </a:ext>
            </a:extLst>
          </p:cNvPr>
          <p:cNvGrpSpPr/>
          <p:nvPr/>
        </p:nvGrpSpPr>
        <p:grpSpPr>
          <a:xfrm>
            <a:off x="696914" y="1586512"/>
            <a:ext cx="10747226" cy="4826662"/>
            <a:chOff x="0" y="0"/>
            <a:chExt cx="10469880" cy="4118610"/>
          </a:xfrm>
        </p:grpSpPr>
        <p:graphicFrame>
          <p:nvGraphicFramePr>
            <p:cNvPr id="6" name="Chart 5">
              <a:extLst>
                <a:ext uri="{FF2B5EF4-FFF2-40B4-BE49-F238E27FC236}">
                  <a16:creationId xmlns:a16="http://schemas.microsoft.com/office/drawing/2014/main" id="{B6044222-756D-4771-89A0-A318A85B2F64}"/>
                </a:ext>
              </a:extLst>
            </p:cNvPr>
            <p:cNvGraphicFramePr/>
            <p:nvPr/>
          </p:nvGraphicFramePr>
          <p:xfrm>
            <a:off x="0" y="11430"/>
            <a:ext cx="3512820" cy="20383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EB589783-1866-44E0-9475-4BD719843D1F}"/>
                </a:ext>
              </a:extLst>
            </p:cNvPr>
            <p:cNvGraphicFramePr>
              <a:graphicFrameLocks/>
            </p:cNvGraphicFramePr>
            <p:nvPr/>
          </p:nvGraphicFramePr>
          <p:xfrm>
            <a:off x="3535680" y="7620"/>
            <a:ext cx="3436620" cy="203454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Chart 7">
              <a:extLst>
                <a:ext uri="{FF2B5EF4-FFF2-40B4-BE49-F238E27FC236}">
                  <a16:creationId xmlns:a16="http://schemas.microsoft.com/office/drawing/2014/main" id="{C8F6F66F-0229-4639-B6B6-A1788DEA9D18}"/>
                </a:ext>
              </a:extLst>
            </p:cNvPr>
            <p:cNvGraphicFramePr>
              <a:graphicFrameLocks/>
            </p:cNvGraphicFramePr>
            <p:nvPr/>
          </p:nvGraphicFramePr>
          <p:xfrm>
            <a:off x="7010400" y="0"/>
            <a:ext cx="3436620" cy="203454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9" name="Chart 8">
              <a:extLst>
                <a:ext uri="{FF2B5EF4-FFF2-40B4-BE49-F238E27FC236}">
                  <a16:creationId xmlns:a16="http://schemas.microsoft.com/office/drawing/2014/main" id="{31577D55-0674-4952-B32B-23F62B0E5C09}"/>
                </a:ext>
              </a:extLst>
            </p:cNvPr>
            <p:cNvGraphicFramePr>
              <a:graphicFrameLocks/>
            </p:cNvGraphicFramePr>
            <p:nvPr/>
          </p:nvGraphicFramePr>
          <p:xfrm>
            <a:off x="7620" y="2080260"/>
            <a:ext cx="3512820" cy="203835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0" name="Chart 9">
              <a:extLst>
                <a:ext uri="{FF2B5EF4-FFF2-40B4-BE49-F238E27FC236}">
                  <a16:creationId xmlns:a16="http://schemas.microsoft.com/office/drawing/2014/main" id="{A538C706-BF0C-4A28-820F-4D7DFDF1FC31}"/>
                </a:ext>
              </a:extLst>
            </p:cNvPr>
            <p:cNvGraphicFramePr>
              <a:graphicFrameLocks/>
            </p:cNvGraphicFramePr>
            <p:nvPr/>
          </p:nvGraphicFramePr>
          <p:xfrm>
            <a:off x="3535680" y="2072640"/>
            <a:ext cx="3512820" cy="203835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2" name="Chart 11">
              <a:extLst>
                <a:ext uri="{FF2B5EF4-FFF2-40B4-BE49-F238E27FC236}">
                  <a16:creationId xmlns:a16="http://schemas.microsoft.com/office/drawing/2014/main" id="{7EFDBBFE-08AB-4043-AD8F-7988D05590E2}"/>
                </a:ext>
              </a:extLst>
            </p:cNvPr>
            <p:cNvGraphicFramePr>
              <a:graphicFrameLocks/>
            </p:cNvGraphicFramePr>
            <p:nvPr/>
          </p:nvGraphicFramePr>
          <p:xfrm>
            <a:off x="7033260" y="2072640"/>
            <a:ext cx="3436620" cy="2038350"/>
          </p:xfrm>
          <a:graphic>
            <a:graphicData uri="http://schemas.openxmlformats.org/drawingml/2006/chart">
              <c:chart xmlns:c="http://schemas.openxmlformats.org/drawingml/2006/chart" xmlns:r="http://schemas.openxmlformats.org/officeDocument/2006/relationships" r:id="rId9"/>
            </a:graphicData>
          </a:graphic>
        </p:graphicFrame>
      </p:grpSp>
      <p:cxnSp>
        <p:nvCxnSpPr>
          <p:cNvPr id="13" name="Straight Connector 12">
            <a:extLst>
              <a:ext uri="{FF2B5EF4-FFF2-40B4-BE49-F238E27FC236}">
                <a16:creationId xmlns:a16="http://schemas.microsoft.com/office/drawing/2014/main" id="{7C643BAE-BBF6-4556-B041-D4B6BB60D2DF}"/>
              </a:ext>
            </a:extLst>
          </p:cNvPr>
          <p:cNvCxnSpPr>
            <a:cxnSpLocks/>
          </p:cNvCxnSpPr>
          <p:nvPr/>
        </p:nvCxnSpPr>
        <p:spPr>
          <a:xfrm>
            <a:off x="4268093" y="1610925"/>
            <a:ext cx="0" cy="4721534"/>
          </a:xfrm>
          <a:prstGeom prst="line">
            <a:avLst/>
          </a:prstGeom>
          <a:ln w="12700" cap="sq">
            <a:solidFill>
              <a:schemeClr val="tx2">
                <a:lumMod val="50000"/>
              </a:schemeClr>
            </a:solidFill>
            <a:prstDash val="dash"/>
          </a:ln>
        </p:spPr>
        <p:style>
          <a:lnRef idx="1">
            <a:schemeClr val="accent1"/>
          </a:lnRef>
          <a:fillRef idx="0">
            <a:schemeClr val="accent1"/>
          </a:fillRef>
          <a:effectRef idx="0">
            <a:schemeClr val="dk1"/>
          </a:effectRef>
          <a:fontRef idx="minor">
            <a:schemeClr val="lt1"/>
          </a:fontRef>
        </p:style>
      </p:cxnSp>
      <p:cxnSp>
        <p:nvCxnSpPr>
          <p:cNvPr id="14" name="Straight Connector 13">
            <a:extLst>
              <a:ext uri="{FF2B5EF4-FFF2-40B4-BE49-F238E27FC236}">
                <a16:creationId xmlns:a16="http://schemas.microsoft.com/office/drawing/2014/main" id="{5B2913DC-27EC-455C-BA8A-F029C495FC9C}"/>
              </a:ext>
            </a:extLst>
          </p:cNvPr>
          <p:cNvCxnSpPr>
            <a:cxnSpLocks/>
          </p:cNvCxnSpPr>
          <p:nvPr/>
        </p:nvCxnSpPr>
        <p:spPr>
          <a:xfrm>
            <a:off x="7822078" y="1635654"/>
            <a:ext cx="0" cy="4721534"/>
          </a:xfrm>
          <a:prstGeom prst="line">
            <a:avLst/>
          </a:prstGeom>
          <a:ln w="12700" cap="sq">
            <a:solidFill>
              <a:schemeClr val="tx2">
                <a:lumMod val="50000"/>
              </a:schemeClr>
            </a:solidFill>
            <a:prstDash val="dash"/>
          </a:ln>
        </p:spPr>
        <p:style>
          <a:lnRef idx="1">
            <a:schemeClr val="accent1"/>
          </a:lnRef>
          <a:fillRef idx="0">
            <a:schemeClr val="accent1"/>
          </a:fillRef>
          <a:effectRef idx="0">
            <a:schemeClr val="dk1"/>
          </a:effectRef>
          <a:fontRef idx="minor">
            <a:schemeClr val="lt1"/>
          </a:fontRef>
        </p:style>
      </p:cxnSp>
      <p:cxnSp>
        <p:nvCxnSpPr>
          <p:cNvPr id="15" name="Straight Connector 14">
            <a:extLst>
              <a:ext uri="{FF2B5EF4-FFF2-40B4-BE49-F238E27FC236}">
                <a16:creationId xmlns:a16="http://schemas.microsoft.com/office/drawing/2014/main" id="{4272C56C-E386-413D-91D6-3A685EF74237}"/>
              </a:ext>
            </a:extLst>
          </p:cNvPr>
          <p:cNvCxnSpPr>
            <a:cxnSpLocks/>
          </p:cNvCxnSpPr>
          <p:nvPr/>
        </p:nvCxnSpPr>
        <p:spPr>
          <a:xfrm flipH="1">
            <a:off x="678578" y="3977458"/>
            <a:ext cx="11306175" cy="8568"/>
          </a:xfrm>
          <a:prstGeom prst="line">
            <a:avLst/>
          </a:prstGeom>
          <a:ln w="12700" cap="sq">
            <a:solidFill>
              <a:schemeClr val="tx2">
                <a:lumMod val="50000"/>
              </a:schemeClr>
            </a:solidFill>
            <a:prstDash val="dash"/>
          </a:ln>
        </p:spPr>
        <p:style>
          <a:lnRef idx="1">
            <a:schemeClr val="accent1"/>
          </a:lnRef>
          <a:fillRef idx="0">
            <a:schemeClr val="accent1"/>
          </a:fillRef>
          <a:effectRef idx="0">
            <a:schemeClr val="dk1"/>
          </a:effectRef>
          <a:fontRef idx="minor">
            <a:schemeClr val="lt1"/>
          </a:fontRef>
        </p:style>
      </p:cxnSp>
      <p:sp>
        <p:nvSpPr>
          <p:cNvPr id="16" name="Rectangle 15">
            <a:extLst>
              <a:ext uri="{FF2B5EF4-FFF2-40B4-BE49-F238E27FC236}">
                <a16:creationId xmlns:a16="http://schemas.microsoft.com/office/drawing/2014/main" id="{13962652-5AD2-4767-B749-C52325AC54E5}"/>
              </a:ext>
            </a:extLst>
          </p:cNvPr>
          <p:cNvSpPr/>
          <p:nvPr/>
        </p:nvSpPr>
        <p:spPr>
          <a:xfrm rot="19720718">
            <a:off x="1318143" y="2786154"/>
            <a:ext cx="7695921" cy="2001181"/>
          </a:xfrm>
          <a:prstGeom prst="rect">
            <a:avLst/>
          </a:prstGeom>
          <a:noFill/>
          <a:ln>
            <a:noFill/>
          </a:ln>
        </p:spPr>
        <p:style>
          <a:lnRef idx="0">
            <a:schemeClr val="accent1"/>
          </a:lnRef>
          <a:fillRef idx="1">
            <a:schemeClr val="accent1"/>
          </a:fillRef>
          <a:effectRef idx="0">
            <a:schemeClr val="dk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r>
              <a:rPr lang="en-US" sz="4000" dirty="0">
                <a:solidFill>
                  <a:srgbClr val="DEDEDE"/>
                </a:solidFill>
              </a:rPr>
              <a:t>Please Do Not Quote</a:t>
            </a:r>
          </a:p>
        </p:txBody>
      </p:sp>
      <p:sp>
        <p:nvSpPr>
          <p:cNvPr id="18" name="TextBox 17">
            <a:extLst>
              <a:ext uri="{FF2B5EF4-FFF2-40B4-BE49-F238E27FC236}">
                <a16:creationId xmlns:a16="http://schemas.microsoft.com/office/drawing/2014/main" id="{C3172D9E-AEDD-4B11-B901-EBAF5695F49B}"/>
              </a:ext>
            </a:extLst>
          </p:cNvPr>
          <p:cNvSpPr txBox="1"/>
          <p:nvPr/>
        </p:nvSpPr>
        <p:spPr>
          <a:xfrm>
            <a:off x="3337381" y="6471885"/>
            <a:ext cx="5470857" cy="184666"/>
          </a:xfrm>
          <a:prstGeom prst="rect">
            <a:avLst/>
          </a:prstGeom>
          <a:noFill/>
        </p:spPr>
        <p:txBody>
          <a:bodyPr wrap="none" lIns="0" tIns="0" rIns="0" bIns="0" rtlCol="0">
            <a:spAutoFit/>
          </a:bodyPr>
          <a:lstStyle/>
          <a:p>
            <a:pPr>
              <a:lnSpc>
                <a:spcPct val="100000"/>
              </a:lnSpc>
              <a:spcAft>
                <a:spcPts val="600"/>
              </a:spcAft>
              <a:buSzPct val="100000"/>
            </a:pPr>
            <a:r>
              <a:rPr lang="en-US" sz="1200" dirty="0"/>
              <a:t>Source: TA 9690 baseline results ( Results are indicative and subject to change )</a:t>
            </a:r>
          </a:p>
        </p:txBody>
      </p:sp>
    </p:spTree>
    <p:custDataLst>
      <p:tags r:id="rId1"/>
    </p:custDataLst>
    <p:extLst>
      <p:ext uri="{BB962C8B-B14F-4D97-AF65-F5344CB8AC3E}">
        <p14:creationId xmlns:p14="http://schemas.microsoft.com/office/powerpoint/2010/main" val="2149789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444826"/>
            <a:ext cx="11259795" cy="502920"/>
          </a:xfrm>
        </p:spPr>
        <p:txBody>
          <a:bodyPr>
            <a:normAutofit fontScale="90000"/>
          </a:bodyPr>
          <a:lstStyle/>
          <a:p>
            <a:r>
              <a:rPr lang="en-GB" sz="2800" b="1" dirty="0"/>
              <a:t>National baseline assessment of energy supply and technology mix </a:t>
            </a:r>
          </a:p>
        </p:txBody>
      </p:sp>
      <p:sp>
        <p:nvSpPr>
          <p:cNvPr id="11" name="Title 1">
            <a:extLst>
              <a:ext uri="{FF2B5EF4-FFF2-40B4-BE49-F238E27FC236}">
                <a16:creationId xmlns:a16="http://schemas.microsoft.com/office/drawing/2014/main" id="{8557AE81-CB71-47B6-B0BC-BDB856B446A7}"/>
              </a:ext>
            </a:extLst>
          </p:cNvPr>
          <p:cNvSpPr txBox="1">
            <a:spLocks/>
          </p:cNvSpPr>
          <p:nvPr/>
        </p:nvSpPr>
        <p:spPr>
          <a:xfrm>
            <a:off x="442913" y="947746"/>
            <a:ext cx="5473700" cy="281353"/>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3200" kern="1200">
                <a:solidFill>
                  <a:schemeClr val="tx1"/>
                </a:solidFill>
                <a:latin typeface="+mj-lt"/>
                <a:ea typeface="+mj-ea"/>
                <a:cs typeface="+mj-cs"/>
              </a:defRPr>
            </a:lvl1pPr>
          </a:lstStyle>
          <a:p>
            <a:r>
              <a:rPr lang="en-GB" sz="2400" dirty="0">
                <a:solidFill>
                  <a:schemeClr val="tx2"/>
                </a:solidFill>
              </a:rPr>
              <a:t>Electricity generation mix (%) </a:t>
            </a:r>
          </a:p>
        </p:txBody>
      </p:sp>
      <p:cxnSp>
        <p:nvCxnSpPr>
          <p:cNvPr id="5" name="Straight Connector 4">
            <a:extLst>
              <a:ext uri="{FF2B5EF4-FFF2-40B4-BE49-F238E27FC236}">
                <a16:creationId xmlns:a16="http://schemas.microsoft.com/office/drawing/2014/main" id="{F34259EF-5498-4FEE-96BE-57162F877BC9}"/>
              </a:ext>
            </a:extLst>
          </p:cNvPr>
          <p:cNvCxnSpPr>
            <a:cxnSpLocks/>
          </p:cNvCxnSpPr>
          <p:nvPr/>
        </p:nvCxnSpPr>
        <p:spPr>
          <a:xfrm>
            <a:off x="4032428" y="1450666"/>
            <a:ext cx="0" cy="4721534"/>
          </a:xfrm>
          <a:prstGeom prst="line">
            <a:avLst/>
          </a:prstGeom>
          <a:ln w="12700" cap="sq">
            <a:solidFill>
              <a:schemeClr val="tx2">
                <a:lumMod val="50000"/>
              </a:schemeClr>
            </a:solidFill>
            <a:prstDash val="dash"/>
          </a:ln>
        </p:spPr>
        <p:style>
          <a:lnRef idx="1">
            <a:schemeClr val="accent1"/>
          </a:lnRef>
          <a:fillRef idx="0">
            <a:schemeClr val="accent1"/>
          </a:fillRef>
          <a:effectRef idx="0">
            <a:schemeClr val="dk1"/>
          </a:effectRef>
          <a:fontRef idx="minor">
            <a:schemeClr val="lt1"/>
          </a:fontRef>
        </p:style>
      </p:cxnSp>
      <p:cxnSp>
        <p:nvCxnSpPr>
          <p:cNvPr id="6" name="Straight Connector 5">
            <a:extLst>
              <a:ext uri="{FF2B5EF4-FFF2-40B4-BE49-F238E27FC236}">
                <a16:creationId xmlns:a16="http://schemas.microsoft.com/office/drawing/2014/main" id="{D50C443E-07A8-4D95-9197-80672D095B19}"/>
              </a:ext>
            </a:extLst>
          </p:cNvPr>
          <p:cNvCxnSpPr>
            <a:cxnSpLocks/>
          </p:cNvCxnSpPr>
          <p:nvPr/>
        </p:nvCxnSpPr>
        <p:spPr>
          <a:xfrm>
            <a:off x="7586413" y="1475395"/>
            <a:ext cx="0" cy="4721534"/>
          </a:xfrm>
          <a:prstGeom prst="line">
            <a:avLst/>
          </a:prstGeom>
          <a:ln w="12700" cap="sq">
            <a:solidFill>
              <a:schemeClr val="tx2">
                <a:lumMod val="50000"/>
              </a:schemeClr>
            </a:solidFill>
            <a:prstDash val="dash"/>
          </a:ln>
        </p:spPr>
        <p:style>
          <a:lnRef idx="1">
            <a:schemeClr val="accent1"/>
          </a:lnRef>
          <a:fillRef idx="0">
            <a:schemeClr val="accent1"/>
          </a:fillRef>
          <a:effectRef idx="0">
            <a:schemeClr val="dk1"/>
          </a:effectRef>
          <a:fontRef idx="minor">
            <a:schemeClr val="lt1"/>
          </a:fontRef>
        </p:style>
      </p:cxnSp>
      <p:cxnSp>
        <p:nvCxnSpPr>
          <p:cNvPr id="7" name="Straight Connector 6">
            <a:extLst>
              <a:ext uri="{FF2B5EF4-FFF2-40B4-BE49-F238E27FC236}">
                <a16:creationId xmlns:a16="http://schemas.microsoft.com/office/drawing/2014/main" id="{27A6803E-97F2-4A05-940F-17ABA8783F0A}"/>
              </a:ext>
            </a:extLst>
          </p:cNvPr>
          <p:cNvCxnSpPr>
            <a:cxnSpLocks/>
          </p:cNvCxnSpPr>
          <p:nvPr/>
        </p:nvCxnSpPr>
        <p:spPr>
          <a:xfrm flipH="1">
            <a:off x="442913" y="3817199"/>
            <a:ext cx="11306175" cy="8568"/>
          </a:xfrm>
          <a:prstGeom prst="line">
            <a:avLst/>
          </a:prstGeom>
          <a:ln w="12700" cap="sq">
            <a:solidFill>
              <a:schemeClr val="tx2">
                <a:lumMod val="50000"/>
              </a:schemeClr>
            </a:solidFill>
            <a:prstDash val="dash"/>
          </a:ln>
        </p:spPr>
        <p:style>
          <a:lnRef idx="1">
            <a:schemeClr val="accent1"/>
          </a:lnRef>
          <a:fillRef idx="0">
            <a:schemeClr val="accent1"/>
          </a:fillRef>
          <a:effectRef idx="0">
            <a:schemeClr val="dk1"/>
          </a:effectRef>
          <a:fontRef idx="minor">
            <a:schemeClr val="lt1"/>
          </a:fontRef>
        </p:style>
      </p:cxnSp>
      <p:grpSp>
        <p:nvGrpSpPr>
          <p:cNvPr id="8" name="Group 7">
            <a:extLst>
              <a:ext uri="{FF2B5EF4-FFF2-40B4-BE49-F238E27FC236}">
                <a16:creationId xmlns:a16="http://schemas.microsoft.com/office/drawing/2014/main" id="{DF60A732-952C-45A0-85B0-CA2B49052D1A}"/>
              </a:ext>
            </a:extLst>
          </p:cNvPr>
          <p:cNvGrpSpPr/>
          <p:nvPr/>
        </p:nvGrpSpPr>
        <p:grpSpPr>
          <a:xfrm>
            <a:off x="518083" y="1680784"/>
            <a:ext cx="10439398" cy="4118610"/>
            <a:chOff x="0" y="0"/>
            <a:chExt cx="10469880" cy="4118610"/>
          </a:xfrm>
        </p:grpSpPr>
        <p:graphicFrame>
          <p:nvGraphicFramePr>
            <p:cNvPr id="9" name="Chart 8">
              <a:extLst>
                <a:ext uri="{FF2B5EF4-FFF2-40B4-BE49-F238E27FC236}">
                  <a16:creationId xmlns:a16="http://schemas.microsoft.com/office/drawing/2014/main" id="{49F19878-23F9-47E2-A17B-26DAAEA758A6}"/>
                </a:ext>
              </a:extLst>
            </p:cNvPr>
            <p:cNvGraphicFramePr/>
            <p:nvPr/>
          </p:nvGraphicFramePr>
          <p:xfrm>
            <a:off x="0" y="11430"/>
            <a:ext cx="3512820" cy="20383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a:extLst>
                <a:ext uri="{FF2B5EF4-FFF2-40B4-BE49-F238E27FC236}">
                  <a16:creationId xmlns:a16="http://schemas.microsoft.com/office/drawing/2014/main" id="{B69D4F8B-FD80-47AA-A332-73F6473184B5}"/>
                </a:ext>
              </a:extLst>
            </p:cNvPr>
            <p:cNvGraphicFramePr>
              <a:graphicFrameLocks/>
            </p:cNvGraphicFramePr>
            <p:nvPr/>
          </p:nvGraphicFramePr>
          <p:xfrm>
            <a:off x="3535680" y="7620"/>
            <a:ext cx="3436620" cy="203454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Chart 11">
              <a:extLst>
                <a:ext uri="{FF2B5EF4-FFF2-40B4-BE49-F238E27FC236}">
                  <a16:creationId xmlns:a16="http://schemas.microsoft.com/office/drawing/2014/main" id="{207556EE-7CA5-4B31-B76D-03CB2477028B}"/>
                </a:ext>
              </a:extLst>
            </p:cNvPr>
            <p:cNvGraphicFramePr>
              <a:graphicFrameLocks/>
            </p:cNvGraphicFramePr>
            <p:nvPr/>
          </p:nvGraphicFramePr>
          <p:xfrm>
            <a:off x="7010400" y="0"/>
            <a:ext cx="3436620" cy="203454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3" name="Chart 12">
              <a:extLst>
                <a:ext uri="{FF2B5EF4-FFF2-40B4-BE49-F238E27FC236}">
                  <a16:creationId xmlns:a16="http://schemas.microsoft.com/office/drawing/2014/main" id="{707C4401-3556-4601-BB54-89FBB6DB81C7}"/>
                </a:ext>
              </a:extLst>
            </p:cNvPr>
            <p:cNvGraphicFramePr>
              <a:graphicFrameLocks/>
            </p:cNvGraphicFramePr>
            <p:nvPr/>
          </p:nvGraphicFramePr>
          <p:xfrm>
            <a:off x="7620" y="2080260"/>
            <a:ext cx="3512820" cy="203835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4" name="Chart 13">
              <a:extLst>
                <a:ext uri="{FF2B5EF4-FFF2-40B4-BE49-F238E27FC236}">
                  <a16:creationId xmlns:a16="http://schemas.microsoft.com/office/drawing/2014/main" id="{E362372D-6AD1-4783-AD24-195697286905}"/>
                </a:ext>
              </a:extLst>
            </p:cNvPr>
            <p:cNvGraphicFramePr>
              <a:graphicFrameLocks/>
            </p:cNvGraphicFramePr>
            <p:nvPr/>
          </p:nvGraphicFramePr>
          <p:xfrm>
            <a:off x="3535680" y="2072640"/>
            <a:ext cx="3512820" cy="203835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5" name="Chart 14">
              <a:extLst>
                <a:ext uri="{FF2B5EF4-FFF2-40B4-BE49-F238E27FC236}">
                  <a16:creationId xmlns:a16="http://schemas.microsoft.com/office/drawing/2014/main" id="{E4843111-31A5-4B4F-BF93-168EA2262E86}"/>
                </a:ext>
              </a:extLst>
            </p:cNvPr>
            <p:cNvGraphicFramePr>
              <a:graphicFrameLocks/>
            </p:cNvGraphicFramePr>
            <p:nvPr/>
          </p:nvGraphicFramePr>
          <p:xfrm>
            <a:off x="7033260" y="2072640"/>
            <a:ext cx="3436620" cy="2038350"/>
          </p:xfrm>
          <a:graphic>
            <a:graphicData uri="http://schemas.openxmlformats.org/drawingml/2006/chart">
              <c:chart xmlns:c="http://schemas.openxmlformats.org/drawingml/2006/chart" xmlns:r="http://schemas.openxmlformats.org/officeDocument/2006/relationships" r:id="rId9"/>
            </a:graphicData>
          </a:graphic>
        </p:graphicFrame>
      </p:grpSp>
      <p:sp>
        <p:nvSpPr>
          <p:cNvPr id="16" name="Rectangle 15">
            <a:extLst>
              <a:ext uri="{FF2B5EF4-FFF2-40B4-BE49-F238E27FC236}">
                <a16:creationId xmlns:a16="http://schemas.microsoft.com/office/drawing/2014/main" id="{5FA04E09-390A-4807-A38B-319937B46D35}"/>
              </a:ext>
            </a:extLst>
          </p:cNvPr>
          <p:cNvSpPr/>
          <p:nvPr/>
        </p:nvSpPr>
        <p:spPr>
          <a:xfrm rot="19720718">
            <a:off x="1318143" y="2786154"/>
            <a:ext cx="7695921" cy="2001181"/>
          </a:xfrm>
          <a:prstGeom prst="rect">
            <a:avLst/>
          </a:prstGeom>
          <a:noFill/>
          <a:ln>
            <a:noFill/>
          </a:ln>
        </p:spPr>
        <p:style>
          <a:lnRef idx="0">
            <a:schemeClr val="accent1"/>
          </a:lnRef>
          <a:fillRef idx="1">
            <a:schemeClr val="accent1"/>
          </a:fillRef>
          <a:effectRef idx="0">
            <a:schemeClr val="dk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r>
              <a:rPr lang="en-US" sz="4000" dirty="0">
                <a:solidFill>
                  <a:srgbClr val="DEDEDE"/>
                </a:solidFill>
              </a:rPr>
              <a:t>Please Do Not Quote</a:t>
            </a:r>
          </a:p>
        </p:txBody>
      </p:sp>
      <p:sp>
        <p:nvSpPr>
          <p:cNvPr id="17" name="TextBox 16">
            <a:extLst>
              <a:ext uri="{FF2B5EF4-FFF2-40B4-BE49-F238E27FC236}">
                <a16:creationId xmlns:a16="http://schemas.microsoft.com/office/drawing/2014/main" id="{44192DBD-DAE5-48DA-B8EA-9C6749BCB10A}"/>
              </a:ext>
            </a:extLst>
          </p:cNvPr>
          <p:cNvSpPr txBox="1"/>
          <p:nvPr/>
        </p:nvSpPr>
        <p:spPr>
          <a:xfrm>
            <a:off x="3516199" y="6215220"/>
            <a:ext cx="5470857" cy="184666"/>
          </a:xfrm>
          <a:prstGeom prst="rect">
            <a:avLst/>
          </a:prstGeom>
          <a:noFill/>
        </p:spPr>
        <p:txBody>
          <a:bodyPr wrap="none" lIns="0" tIns="0" rIns="0" bIns="0" rtlCol="0">
            <a:spAutoFit/>
          </a:bodyPr>
          <a:lstStyle/>
          <a:p>
            <a:pPr>
              <a:lnSpc>
                <a:spcPct val="100000"/>
              </a:lnSpc>
              <a:spcAft>
                <a:spcPts val="600"/>
              </a:spcAft>
              <a:buSzPct val="100000"/>
            </a:pPr>
            <a:r>
              <a:rPr lang="en-US" sz="1200" dirty="0"/>
              <a:t>Source: TA 9690 baseline results ( Results are indicative and subject to change )</a:t>
            </a:r>
          </a:p>
        </p:txBody>
      </p:sp>
    </p:spTree>
    <p:custDataLst>
      <p:tags r:id="rId1"/>
    </p:custDataLst>
    <p:extLst>
      <p:ext uri="{BB962C8B-B14F-4D97-AF65-F5344CB8AC3E}">
        <p14:creationId xmlns:p14="http://schemas.microsoft.com/office/powerpoint/2010/main" val="32975214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1412" y="2103438"/>
            <a:ext cx="6625821" cy="3097212"/>
          </a:xfrm>
        </p:spPr>
        <p:txBody>
          <a:bodyPr/>
          <a:lstStyle/>
          <a:p>
            <a:r>
              <a:rPr lang="en-US" sz="6000" dirty="0">
                <a:latin typeface="+mj-lt"/>
              </a:rPr>
              <a:t>Initial assessments of progress on NDC and SDG-7 in the region</a:t>
            </a:r>
          </a:p>
        </p:txBody>
      </p:sp>
      <p:sp>
        <p:nvSpPr>
          <p:cNvPr id="3" name="Text Placeholder 2"/>
          <p:cNvSpPr>
            <a:spLocks noGrp="1"/>
          </p:cNvSpPr>
          <p:nvPr>
            <p:ph type="body" sz="quarter" idx="1"/>
          </p:nvPr>
        </p:nvSpPr>
        <p:spPr/>
        <p:txBody>
          <a:bodyPr/>
          <a:lstStyle/>
          <a:p>
            <a:r>
              <a:rPr lang="en-GB" dirty="0"/>
              <a:t>5</a:t>
            </a:r>
          </a:p>
        </p:txBody>
      </p:sp>
    </p:spTree>
    <p:extLst>
      <p:ext uri="{BB962C8B-B14F-4D97-AF65-F5344CB8AC3E}">
        <p14:creationId xmlns:p14="http://schemas.microsoft.com/office/powerpoint/2010/main" val="33859388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444826"/>
            <a:ext cx="11259795" cy="502920"/>
          </a:xfrm>
        </p:spPr>
        <p:txBody>
          <a:bodyPr>
            <a:normAutofit fontScale="90000"/>
          </a:bodyPr>
          <a:lstStyle/>
          <a:p>
            <a:r>
              <a:rPr lang="en-US" sz="2800" b="1" dirty="0"/>
              <a:t>NDC &amp; SDG-7 Performance Indicators @ baseline (Clean cooking) </a:t>
            </a:r>
            <a:endParaRPr lang="en-GB" sz="2800" b="1" dirty="0"/>
          </a:p>
        </p:txBody>
      </p:sp>
      <p:pic>
        <p:nvPicPr>
          <p:cNvPr id="4" name="Graphic 3" descr="List">
            <a:extLst>
              <a:ext uri="{FF2B5EF4-FFF2-40B4-BE49-F238E27FC236}">
                <a16:creationId xmlns:a16="http://schemas.microsoft.com/office/drawing/2014/main" id="{B05A6343-B1CD-4381-83EC-3C0ED46023B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98323" y="4099713"/>
            <a:ext cx="671859" cy="671859"/>
          </a:xfrm>
          <a:prstGeom prst="rect">
            <a:avLst/>
          </a:prstGeom>
        </p:spPr>
      </p:pic>
      <p:sp>
        <p:nvSpPr>
          <p:cNvPr id="20" name="TextBox 19">
            <a:extLst>
              <a:ext uri="{FF2B5EF4-FFF2-40B4-BE49-F238E27FC236}">
                <a16:creationId xmlns:a16="http://schemas.microsoft.com/office/drawing/2014/main" id="{5F004D0A-5773-4E69-9728-B41666CA7257}"/>
              </a:ext>
            </a:extLst>
          </p:cNvPr>
          <p:cNvSpPr txBox="1"/>
          <p:nvPr/>
        </p:nvSpPr>
        <p:spPr>
          <a:xfrm>
            <a:off x="8234530" y="2054705"/>
            <a:ext cx="3530600" cy="1703030"/>
          </a:xfrm>
          <a:prstGeom prst="rect">
            <a:avLst/>
          </a:prstGeom>
          <a:solidFill>
            <a:schemeClr val="bg1"/>
          </a:solidFill>
          <a:ln w="12700">
            <a:solidFill>
              <a:schemeClr val="tx2">
                <a:lumMod val="50000"/>
              </a:schemeClr>
            </a:solidFill>
            <a:prstDash val="dash"/>
          </a:ln>
        </p:spPr>
        <p:txBody>
          <a:bodyPr wrap="square" rtlCol="0">
            <a:spAutoFit/>
          </a:bodyPr>
          <a:lstStyle>
            <a:defPPr>
              <a:defRPr lang="en-US"/>
            </a:defPPr>
            <a:lvl1pPr marL="285750" indent="-285750">
              <a:spcAft>
                <a:spcPts val="400"/>
              </a:spcAft>
              <a:buFont typeface="Wingdings" panose="05000000000000000000" pitchFamily="2" charset="2"/>
              <a:buChar char="§"/>
              <a:defRPr sz="1400">
                <a:latin typeface="+mj-lt"/>
              </a:defRPr>
            </a:lvl1pPr>
          </a:lstStyle>
          <a:p>
            <a:r>
              <a:rPr lang="en-US" dirty="0"/>
              <a:t>Clean Cooking share ( use of LPG, PNG, Elec. etc.) is increasing in all the countries in the region  </a:t>
            </a:r>
          </a:p>
          <a:p>
            <a:r>
              <a:rPr lang="en-US" dirty="0"/>
              <a:t>Percentage share of clean cooking widely varies among countries</a:t>
            </a:r>
          </a:p>
          <a:p>
            <a:r>
              <a:rPr lang="en-US" dirty="0"/>
              <a:t>Share of clean cooking in Bangladesh and Pakistan are the lowest</a:t>
            </a:r>
          </a:p>
        </p:txBody>
      </p:sp>
      <p:pic>
        <p:nvPicPr>
          <p:cNvPr id="21" name="Graphic 20" descr="List">
            <a:extLst>
              <a:ext uri="{FF2B5EF4-FFF2-40B4-BE49-F238E27FC236}">
                <a16:creationId xmlns:a16="http://schemas.microsoft.com/office/drawing/2014/main" id="{7DF3E200-5B26-4BC7-A2FB-0862963A155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25965" y="1180366"/>
            <a:ext cx="874339" cy="874339"/>
          </a:xfrm>
          <a:prstGeom prst="rect">
            <a:avLst/>
          </a:prstGeom>
        </p:spPr>
      </p:pic>
      <p:sp>
        <p:nvSpPr>
          <p:cNvPr id="8" name="TextBox 7">
            <a:extLst>
              <a:ext uri="{FF2B5EF4-FFF2-40B4-BE49-F238E27FC236}">
                <a16:creationId xmlns:a16="http://schemas.microsoft.com/office/drawing/2014/main" id="{1168A2B5-9F76-4602-B799-CE02981371F8}"/>
              </a:ext>
            </a:extLst>
          </p:cNvPr>
          <p:cNvSpPr txBox="1"/>
          <p:nvPr/>
        </p:nvSpPr>
        <p:spPr>
          <a:xfrm>
            <a:off x="1763395" y="6247259"/>
            <a:ext cx="5470857" cy="184666"/>
          </a:xfrm>
          <a:prstGeom prst="rect">
            <a:avLst/>
          </a:prstGeom>
          <a:noFill/>
        </p:spPr>
        <p:txBody>
          <a:bodyPr wrap="none" lIns="0" tIns="0" rIns="0" bIns="0" rtlCol="0">
            <a:spAutoFit/>
          </a:bodyPr>
          <a:lstStyle/>
          <a:p>
            <a:pPr>
              <a:lnSpc>
                <a:spcPct val="100000"/>
              </a:lnSpc>
              <a:spcAft>
                <a:spcPts val="600"/>
              </a:spcAft>
              <a:buSzPct val="100000"/>
            </a:pPr>
            <a:r>
              <a:rPr lang="en-US" sz="1200" dirty="0"/>
              <a:t>Source: TA 9690 baseline results ( Results are indicative and subject to change )</a:t>
            </a:r>
          </a:p>
        </p:txBody>
      </p:sp>
      <p:pic>
        <p:nvPicPr>
          <p:cNvPr id="3" name="Picture 2">
            <a:extLst>
              <a:ext uri="{FF2B5EF4-FFF2-40B4-BE49-F238E27FC236}">
                <a16:creationId xmlns:a16="http://schemas.microsoft.com/office/drawing/2014/main" id="{3A8D9972-AD63-4471-A572-53B8CDF6C36D}"/>
              </a:ext>
            </a:extLst>
          </p:cNvPr>
          <p:cNvPicPr>
            <a:picLocks noChangeAspect="1"/>
          </p:cNvPicPr>
          <p:nvPr/>
        </p:nvPicPr>
        <p:blipFill>
          <a:blip r:embed="rId8"/>
          <a:stretch>
            <a:fillRect/>
          </a:stretch>
        </p:blipFill>
        <p:spPr>
          <a:xfrm>
            <a:off x="867323" y="926159"/>
            <a:ext cx="7158642" cy="5321100"/>
          </a:xfrm>
          <a:prstGeom prst="rect">
            <a:avLst/>
          </a:prstGeom>
        </p:spPr>
      </p:pic>
      <p:sp>
        <p:nvSpPr>
          <p:cNvPr id="7" name="Rectangle 6">
            <a:extLst>
              <a:ext uri="{FF2B5EF4-FFF2-40B4-BE49-F238E27FC236}">
                <a16:creationId xmlns:a16="http://schemas.microsoft.com/office/drawing/2014/main" id="{037C08DB-6E17-4C93-9A1C-029D88D06EE0}"/>
              </a:ext>
            </a:extLst>
          </p:cNvPr>
          <p:cNvSpPr/>
          <p:nvPr/>
        </p:nvSpPr>
        <p:spPr>
          <a:xfrm rot="19720718">
            <a:off x="386232" y="2671067"/>
            <a:ext cx="7695921" cy="2001181"/>
          </a:xfrm>
          <a:prstGeom prst="rect">
            <a:avLst/>
          </a:prstGeom>
          <a:noFill/>
          <a:ln>
            <a:noFill/>
          </a:ln>
        </p:spPr>
        <p:style>
          <a:lnRef idx="0">
            <a:schemeClr val="accent1"/>
          </a:lnRef>
          <a:fillRef idx="1">
            <a:schemeClr val="accent1"/>
          </a:fillRef>
          <a:effectRef idx="0">
            <a:schemeClr val="dk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r>
              <a:rPr lang="en-US" sz="4000" dirty="0">
                <a:solidFill>
                  <a:srgbClr val="DEDEDE"/>
                </a:solidFill>
              </a:rPr>
              <a:t>Please Do Not Quote</a:t>
            </a:r>
          </a:p>
        </p:txBody>
      </p:sp>
    </p:spTree>
    <p:custDataLst>
      <p:tags r:id="rId1"/>
    </p:custDataLst>
    <p:extLst>
      <p:ext uri="{BB962C8B-B14F-4D97-AF65-F5344CB8AC3E}">
        <p14:creationId xmlns:p14="http://schemas.microsoft.com/office/powerpoint/2010/main" val="1101670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444826"/>
            <a:ext cx="11259795" cy="502920"/>
          </a:xfrm>
        </p:spPr>
        <p:txBody>
          <a:bodyPr>
            <a:normAutofit/>
          </a:bodyPr>
          <a:lstStyle/>
          <a:p>
            <a:r>
              <a:rPr lang="en-GB" sz="2800" b="1"/>
              <a:t>NDC &amp; SDG-7 Performance Indicators @ baseline (RE Share) </a:t>
            </a:r>
            <a:endParaRPr lang="en-GB" sz="2800" b="1" dirty="0"/>
          </a:p>
        </p:txBody>
      </p:sp>
      <p:pic>
        <p:nvPicPr>
          <p:cNvPr id="4" name="Graphic 3" descr="List">
            <a:extLst>
              <a:ext uri="{FF2B5EF4-FFF2-40B4-BE49-F238E27FC236}">
                <a16:creationId xmlns:a16="http://schemas.microsoft.com/office/drawing/2014/main" id="{B05A6343-B1CD-4381-83EC-3C0ED46023B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98323" y="4099713"/>
            <a:ext cx="671859" cy="671859"/>
          </a:xfrm>
          <a:prstGeom prst="rect">
            <a:avLst/>
          </a:prstGeom>
        </p:spPr>
      </p:pic>
      <p:sp>
        <p:nvSpPr>
          <p:cNvPr id="20" name="TextBox 19">
            <a:extLst>
              <a:ext uri="{FF2B5EF4-FFF2-40B4-BE49-F238E27FC236}">
                <a16:creationId xmlns:a16="http://schemas.microsoft.com/office/drawing/2014/main" id="{5F004D0A-5773-4E69-9728-B41666CA7257}"/>
              </a:ext>
            </a:extLst>
          </p:cNvPr>
          <p:cNvSpPr txBox="1"/>
          <p:nvPr/>
        </p:nvSpPr>
        <p:spPr>
          <a:xfrm>
            <a:off x="8234530" y="2054705"/>
            <a:ext cx="3530600" cy="1651734"/>
          </a:xfrm>
          <a:prstGeom prst="rect">
            <a:avLst/>
          </a:prstGeom>
          <a:solidFill>
            <a:schemeClr val="bg1"/>
          </a:solidFill>
          <a:ln w="12700">
            <a:solidFill>
              <a:schemeClr val="tx2">
                <a:lumMod val="50000"/>
              </a:schemeClr>
            </a:solidFill>
            <a:prstDash val="dash"/>
          </a:ln>
        </p:spPr>
        <p:txBody>
          <a:bodyPr wrap="square" rtlCol="0">
            <a:spAutoFit/>
          </a:bodyPr>
          <a:lstStyle>
            <a:defPPr>
              <a:defRPr lang="en-US"/>
            </a:defPPr>
            <a:lvl1pPr marL="285750" indent="-285750">
              <a:spcAft>
                <a:spcPts val="400"/>
              </a:spcAft>
              <a:buFont typeface="Wingdings" panose="05000000000000000000" pitchFamily="2" charset="2"/>
              <a:buChar char="§"/>
              <a:defRPr sz="1400">
                <a:latin typeface="+mj-lt"/>
              </a:defRPr>
            </a:lvl1pPr>
          </a:lstStyle>
          <a:p>
            <a:r>
              <a:rPr lang="en-GB"/>
              <a:t>Renewable energy (solar, wind, biomass, geothermal, small hydro etc.) share to FEC is increasing for almost all countries in the region</a:t>
            </a:r>
          </a:p>
          <a:p>
            <a:r>
              <a:rPr lang="en-GB"/>
              <a:t>Certain decrease in share indicates slower growth of RE compared to increasing energy consumption</a:t>
            </a:r>
            <a:endParaRPr lang="en-GB" dirty="0"/>
          </a:p>
        </p:txBody>
      </p:sp>
      <p:pic>
        <p:nvPicPr>
          <p:cNvPr id="21" name="Graphic 20" descr="List">
            <a:extLst>
              <a:ext uri="{FF2B5EF4-FFF2-40B4-BE49-F238E27FC236}">
                <a16:creationId xmlns:a16="http://schemas.microsoft.com/office/drawing/2014/main" id="{7DF3E200-5B26-4BC7-A2FB-0862963A155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25965" y="1180366"/>
            <a:ext cx="874339" cy="874339"/>
          </a:xfrm>
          <a:prstGeom prst="rect">
            <a:avLst/>
          </a:prstGeom>
        </p:spPr>
      </p:pic>
      <p:sp>
        <p:nvSpPr>
          <p:cNvPr id="8" name="TextBox 7">
            <a:extLst>
              <a:ext uri="{FF2B5EF4-FFF2-40B4-BE49-F238E27FC236}">
                <a16:creationId xmlns:a16="http://schemas.microsoft.com/office/drawing/2014/main" id="{49AFEBA9-E65C-436F-9640-B056EE495D99}"/>
              </a:ext>
            </a:extLst>
          </p:cNvPr>
          <p:cNvSpPr txBox="1"/>
          <p:nvPr/>
        </p:nvSpPr>
        <p:spPr>
          <a:xfrm>
            <a:off x="2287167" y="6484831"/>
            <a:ext cx="5470857" cy="184666"/>
          </a:xfrm>
          <a:prstGeom prst="rect">
            <a:avLst/>
          </a:prstGeom>
          <a:noFill/>
        </p:spPr>
        <p:txBody>
          <a:bodyPr wrap="none" lIns="0" tIns="0" rIns="0" bIns="0" rtlCol="0">
            <a:spAutoFit/>
          </a:bodyPr>
          <a:lstStyle/>
          <a:p>
            <a:pPr>
              <a:lnSpc>
                <a:spcPct val="100000"/>
              </a:lnSpc>
              <a:spcAft>
                <a:spcPts val="600"/>
              </a:spcAft>
              <a:buSzPct val="100000"/>
            </a:pPr>
            <a:r>
              <a:rPr lang="en-US" sz="1200" dirty="0"/>
              <a:t>Source: TA 9690 baseline results ( Results are indicative and subject to change )</a:t>
            </a:r>
          </a:p>
        </p:txBody>
      </p:sp>
      <p:pic>
        <p:nvPicPr>
          <p:cNvPr id="3" name="Picture 2">
            <a:extLst>
              <a:ext uri="{FF2B5EF4-FFF2-40B4-BE49-F238E27FC236}">
                <a16:creationId xmlns:a16="http://schemas.microsoft.com/office/drawing/2014/main" id="{42F16CC0-4D8A-4FCF-9AB7-38BB592F90B8}"/>
              </a:ext>
            </a:extLst>
          </p:cNvPr>
          <p:cNvPicPr>
            <a:picLocks noChangeAspect="1"/>
          </p:cNvPicPr>
          <p:nvPr/>
        </p:nvPicPr>
        <p:blipFill>
          <a:blip r:embed="rId8"/>
          <a:stretch>
            <a:fillRect/>
          </a:stretch>
        </p:blipFill>
        <p:spPr>
          <a:xfrm>
            <a:off x="719539" y="878367"/>
            <a:ext cx="7202143" cy="5534807"/>
          </a:xfrm>
          <a:prstGeom prst="rect">
            <a:avLst/>
          </a:prstGeom>
        </p:spPr>
      </p:pic>
      <p:sp>
        <p:nvSpPr>
          <p:cNvPr id="7" name="Rectangle 6">
            <a:extLst>
              <a:ext uri="{FF2B5EF4-FFF2-40B4-BE49-F238E27FC236}">
                <a16:creationId xmlns:a16="http://schemas.microsoft.com/office/drawing/2014/main" id="{C98F9524-EEFD-4EA4-ABD3-037E91DB3678}"/>
              </a:ext>
            </a:extLst>
          </p:cNvPr>
          <p:cNvSpPr/>
          <p:nvPr/>
        </p:nvSpPr>
        <p:spPr>
          <a:xfrm rot="19720718">
            <a:off x="214258" y="2721489"/>
            <a:ext cx="7695921" cy="2001181"/>
          </a:xfrm>
          <a:prstGeom prst="rect">
            <a:avLst/>
          </a:prstGeom>
          <a:noFill/>
          <a:ln>
            <a:noFill/>
          </a:ln>
        </p:spPr>
        <p:style>
          <a:lnRef idx="0">
            <a:schemeClr val="accent1"/>
          </a:lnRef>
          <a:fillRef idx="1">
            <a:schemeClr val="accent1"/>
          </a:fillRef>
          <a:effectRef idx="0">
            <a:schemeClr val="dk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r>
              <a:rPr lang="en-US" sz="4000" dirty="0">
                <a:solidFill>
                  <a:srgbClr val="DEDEDE"/>
                </a:solidFill>
              </a:rPr>
              <a:t>Please Do Not Quote</a:t>
            </a:r>
          </a:p>
        </p:txBody>
      </p:sp>
    </p:spTree>
    <p:custDataLst>
      <p:tags r:id="rId1"/>
    </p:custDataLst>
    <p:extLst>
      <p:ext uri="{BB962C8B-B14F-4D97-AF65-F5344CB8AC3E}">
        <p14:creationId xmlns:p14="http://schemas.microsoft.com/office/powerpoint/2010/main" val="4273266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444826"/>
            <a:ext cx="11259795" cy="502920"/>
          </a:xfrm>
        </p:spPr>
        <p:txBody>
          <a:bodyPr>
            <a:normAutofit fontScale="90000"/>
          </a:bodyPr>
          <a:lstStyle/>
          <a:p>
            <a:r>
              <a:rPr lang="en-GB" sz="2800" b="1" dirty="0"/>
              <a:t>NDC &amp; SDG-7 Performance Indicators @ baseline (Electricity Share) </a:t>
            </a:r>
          </a:p>
        </p:txBody>
      </p:sp>
      <p:pic>
        <p:nvPicPr>
          <p:cNvPr id="4" name="Graphic 3" descr="List">
            <a:extLst>
              <a:ext uri="{FF2B5EF4-FFF2-40B4-BE49-F238E27FC236}">
                <a16:creationId xmlns:a16="http://schemas.microsoft.com/office/drawing/2014/main" id="{B05A6343-B1CD-4381-83EC-3C0ED46023B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98323" y="4099713"/>
            <a:ext cx="671859" cy="671859"/>
          </a:xfrm>
          <a:prstGeom prst="rect">
            <a:avLst/>
          </a:prstGeom>
        </p:spPr>
      </p:pic>
      <p:sp>
        <p:nvSpPr>
          <p:cNvPr id="20" name="TextBox 19">
            <a:extLst>
              <a:ext uri="{FF2B5EF4-FFF2-40B4-BE49-F238E27FC236}">
                <a16:creationId xmlns:a16="http://schemas.microsoft.com/office/drawing/2014/main" id="{5F004D0A-5773-4E69-9728-B41666CA7257}"/>
              </a:ext>
            </a:extLst>
          </p:cNvPr>
          <p:cNvSpPr txBox="1"/>
          <p:nvPr/>
        </p:nvSpPr>
        <p:spPr>
          <a:xfrm>
            <a:off x="8234530" y="2054705"/>
            <a:ext cx="3530600" cy="2349361"/>
          </a:xfrm>
          <a:prstGeom prst="rect">
            <a:avLst/>
          </a:prstGeom>
          <a:solidFill>
            <a:schemeClr val="bg1"/>
          </a:solidFill>
          <a:ln w="12700">
            <a:solidFill>
              <a:schemeClr val="tx2">
                <a:lumMod val="50000"/>
              </a:schemeClr>
            </a:solidFill>
            <a:prstDash val="dash"/>
          </a:ln>
        </p:spPr>
        <p:txBody>
          <a:bodyPr wrap="square" rtlCol="0">
            <a:spAutoFit/>
          </a:bodyPr>
          <a:lstStyle>
            <a:defPPr>
              <a:defRPr lang="en-US"/>
            </a:defPPr>
            <a:lvl1pPr marL="285750" indent="-285750">
              <a:spcAft>
                <a:spcPts val="400"/>
              </a:spcAft>
              <a:buFont typeface="Wingdings" panose="05000000000000000000" pitchFamily="2" charset="2"/>
              <a:buChar char="§"/>
              <a:defRPr sz="1400">
                <a:latin typeface="+mj-lt"/>
              </a:defRPr>
            </a:lvl1pPr>
          </a:lstStyle>
          <a:p>
            <a:r>
              <a:rPr lang="en-US" dirty="0"/>
              <a:t>Share of electricity in FEC is increasing rapidly in most of the countries  </a:t>
            </a:r>
          </a:p>
          <a:p>
            <a:r>
              <a:rPr lang="en-US" dirty="0"/>
              <a:t>Increasing share of electricity indicates cleaner consumption of energy and less emissions</a:t>
            </a:r>
          </a:p>
          <a:p>
            <a:r>
              <a:rPr lang="en-US" dirty="0"/>
              <a:t>High electricity share in FEC in Bangladesh indicates less industrial activities which requires thermal energy (mostly heavy industries) </a:t>
            </a:r>
          </a:p>
        </p:txBody>
      </p:sp>
      <p:pic>
        <p:nvPicPr>
          <p:cNvPr id="21" name="Graphic 20" descr="List">
            <a:extLst>
              <a:ext uri="{FF2B5EF4-FFF2-40B4-BE49-F238E27FC236}">
                <a16:creationId xmlns:a16="http://schemas.microsoft.com/office/drawing/2014/main" id="{7DF3E200-5B26-4BC7-A2FB-0862963A155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25965" y="1180366"/>
            <a:ext cx="874339" cy="874339"/>
          </a:xfrm>
          <a:prstGeom prst="rect">
            <a:avLst/>
          </a:prstGeom>
        </p:spPr>
      </p:pic>
      <p:sp>
        <p:nvSpPr>
          <p:cNvPr id="9" name="TextBox 8">
            <a:extLst>
              <a:ext uri="{FF2B5EF4-FFF2-40B4-BE49-F238E27FC236}">
                <a16:creationId xmlns:a16="http://schemas.microsoft.com/office/drawing/2014/main" id="{C1501ECF-7ABF-48FB-98DB-86833AFE04F5}"/>
              </a:ext>
            </a:extLst>
          </p:cNvPr>
          <p:cNvSpPr txBox="1"/>
          <p:nvPr/>
        </p:nvSpPr>
        <p:spPr>
          <a:xfrm>
            <a:off x="2002031" y="6281497"/>
            <a:ext cx="5470857" cy="184666"/>
          </a:xfrm>
          <a:prstGeom prst="rect">
            <a:avLst/>
          </a:prstGeom>
          <a:noFill/>
        </p:spPr>
        <p:txBody>
          <a:bodyPr wrap="none" lIns="0" tIns="0" rIns="0" bIns="0" rtlCol="0">
            <a:spAutoFit/>
          </a:bodyPr>
          <a:lstStyle/>
          <a:p>
            <a:pPr>
              <a:lnSpc>
                <a:spcPct val="100000"/>
              </a:lnSpc>
              <a:spcAft>
                <a:spcPts val="600"/>
              </a:spcAft>
              <a:buSzPct val="100000"/>
            </a:pPr>
            <a:r>
              <a:rPr lang="en-US" sz="1200" dirty="0"/>
              <a:t>Source: TA 9690 baseline results ( Results are indicative and subject to change )</a:t>
            </a:r>
          </a:p>
        </p:txBody>
      </p:sp>
      <p:pic>
        <p:nvPicPr>
          <p:cNvPr id="3" name="Picture 2">
            <a:extLst>
              <a:ext uri="{FF2B5EF4-FFF2-40B4-BE49-F238E27FC236}">
                <a16:creationId xmlns:a16="http://schemas.microsoft.com/office/drawing/2014/main" id="{8ED22981-E0DA-4D8C-9821-B11D1B2E0479}"/>
              </a:ext>
            </a:extLst>
          </p:cNvPr>
          <p:cNvPicPr>
            <a:picLocks noChangeAspect="1"/>
          </p:cNvPicPr>
          <p:nvPr/>
        </p:nvPicPr>
        <p:blipFill>
          <a:blip r:embed="rId8"/>
          <a:stretch>
            <a:fillRect/>
          </a:stretch>
        </p:blipFill>
        <p:spPr>
          <a:xfrm>
            <a:off x="1061883" y="1005737"/>
            <a:ext cx="6754761" cy="5115903"/>
          </a:xfrm>
          <a:prstGeom prst="rect">
            <a:avLst/>
          </a:prstGeom>
        </p:spPr>
      </p:pic>
      <p:sp>
        <p:nvSpPr>
          <p:cNvPr id="8" name="Rectangle 7">
            <a:extLst>
              <a:ext uri="{FF2B5EF4-FFF2-40B4-BE49-F238E27FC236}">
                <a16:creationId xmlns:a16="http://schemas.microsoft.com/office/drawing/2014/main" id="{72DD6D0F-A04C-461F-B512-5AB78C0D167B}"/>
              </a:ext>
            </a:extLst>
          </p:cNvPr>
          <p:cNvSpPr/>
          <p:nvPr/>
        </p:nvSpPr>
        <p:spPr>
          <a:xfrm rot="19720718">
            <a:off x="432422" y="2687832"/>
            <a:ext cx="7695921" cy="2001181"/>
          </a:xfrm>
          <a:prstGeom prst="rect">
            <a:avLst/>
          </a:prstGeom>
          <a:noFill/>
          <a:ln>
            <a:noFill/>
          </a:ln>
        </p:spPr>
        <p:style>
          <a:lnRef idx="0">
            <a:schemeClr val="accent1"/>
          </a:lnRef>
          <a:fillRef idx="1">
            <a:schemeClr val="accent1"/>
          </a:fillRef>
          <a:effectRef idx="0">
            <a:schemeClr val="dk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r>
              <a:rPr lang="en-US" sz="4000" dirty="0">
                <a:solidFill>
                  <a:srgbClr val="DEDEDE"/>
                </a:solidFill>
              </a:rPr>
              <a:t>Please Do Not Quote</a:t>
            </a:r>
          </a:p>
        </p:txBody>
      </p:sp>
    </p:spTree>
    <p:custDataLst>
      <p:tags r:id="rId1"/>
    </p:custDataLst>
    <p:extLst>
      <p:ext uri="{BB962C8B-B14F-4D97-AF65-F5344CB8AC3E}">
        <p14:creationId xmlns:p14="http://schemas.microsoft.com/office/powerpoint/2010/main" val="39553761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444826"/>
            <a:ext cx="11259795" cy="502920"/>
          </a:xfrm>
        </p:spPr>
        <p:txBody>
          <a:bodyPr>
            <a:normAutofit fontScale="90000"/>
          </a:bodyPr>
          <a:lstStyle/>
          <a:p>
            <a:r>
              <a:rPr lang="en-GB" sz="2800" b="1" dirty="0"/>
              <a:t>NDC &amp; SDG-7 Performance Indicators @ baseline (Energy Efficiency)</a:t>
            </a:r>
          </a:p>
        </p:txBody>
      </p:sp>
      <p:pic>
        <p:nvPicPr>
          <p:cNvPr id="4" name="Graphic 3" descr="List">
            <a:extLst>
              <a:ext uri="{FF2B5EF4-FFF2-40B4-BE49-F238E27FC236}">
                <a16:creationId xmlns:a16="http://schemas.microsoft.com/office/drawing/2014/main" id="{B05A6343-B1CD-4381-83EC-3C0ED46023B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98323" y="4099713"/>
            <a:ext cx="671859" cy="671859"/>
          </a:xfrm>
          <a:prstGeom prst="rect">
            <a:avLst/>
          </a:prstGeom>
        </p:spPr>
      </p:pic>
      <p:sp>
        <p:nvSpPr>
          <p:cNvPr id="20" name="TextBox 19">
            <a:extLst>
              <a:ext uri="{FF2B5EF4-FFF2-40B4-BE49-F238E27FC236}">
                <a16:creationId xmlns:a16="http://schemas.microsoft.com/office/drawing/2014/main" id="{5F004D0A-5773-4E69-9728-B41666CA7257}"/>
              </a:ext>
            </a:extLst>
          </p:cNvPr>
          <p:cNvSpPr txBox="1"/>
          <p:nvPr/>
        </p:nvSpPr>
        <p:spPr>
          <a:xfrm>
            <a:off x="8234530" y="2054705"/>
            <a:ext cx="3530600" cy="1436291"/>
          </a:xfrm>
          <a:prstGeom prst="rect">
            <a:avLst/>
          </a:prstGeom>
          <a:solidFill>
            <a:schemeClr val="bg1"/>
          </a:solidFill>
          <a:ln w="12700">
            <a:solidFill>
              <a:schemeClr val="tx2">
                <a:lumMod val="50000"/>
              </a:schemeClr>
            </a:solidFill>
            <a:prstDash val="dash"/>
          </a:ln>
        </p:spPr>
        <p:txBody>
          <a:bodyPr wrap="square" rtlCol="0">
            <a:spAutoFit/>
          </a:bodyPr>
          <a:lstStyle>
            <a:defPPr>
              <a:defRPr lang="en-US"/>
            </a:defPPr>
            <a:lvl1pPr marL="285750" indent="-285750">
              <a:spcAft>
                <a:spcPts val="400"/>
              </a:spcAft>
              <a:buFont typeface="Wingdings" panose="05000000000000000000" pitchFamily="2" charset="2"/>
              <a:buChar char="§"/>
              <a:defRPr sz="1400">
                <a:latin typeface="+mj-lt"/>
              </a:defRPr>
            </a:lvl1pPr>
          </a:lstStyle>
          <a:p>
            <a:r>
              <a:rPr lang="en-US" dirty="0"/>
              <a:t>Energy consumption per unit of GDP is decreasing for all countries</a:t>
            </a:r>
          </a:p>
          <a:p>
            <a:r>
              <a:rPr lang="en-US" dirty="0"/>
              <a:t>Energy consumption per unit of GDP is expected to grow in Bangladesh (Likely reason could be shifting from biomass to modern fuels) </a:t>
            </a:r>
          </a:p>
        </p:txBody>
      </p:sp>
      <p:pic>
        <p:nvPicPr>
          <p:cNvPr id="21" name="Graphic 20" descr="List">
            <a:extLst>
              <a:ext uri="{FF2B5EF4-FFF2-40B4-BE49-F238E27FC236}">
                <a16:creationId xmlns:a16="http://schemas.microsoft.com/office/drawing/2014/main" id="{7DF3E200-5B26-4BC7-A2FB-0862963A155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25965" y="1180366"/>
            <a:ext cx="874339" cy="874339"/>
          </a:xfrm>
          <a:prstGeom prst="rect">
            <a:avLst/>
          </a:prstGeom>
        </p:spPr>
      </p:pic>
      <p:sp>
        <p:nvSpPr>
          <p:cNvPr id="9" name="TextBox 8">
            <a:extLst>
              <a:ext uri="{FF2B5EF4-FFF2-40B4-BE49-F238E27FC236}">
                <a16:creationId xmlns:a16="http://schemas.microsoft.com/office/drawing/2014/main" id="{892376AB-7906-4DCF-AB43-4DD7E8B6E256}"/>
              </a:ext>
            </a:extLst>
          </p:cNvPr>
          <p:cNvSpPr txBox="1"/>
          <p:nvPr/>
        </p:nvSpPr>
        <p:spPr>
          <a:xfrm>
            <a:off x="1923373" y="6320841"/>
            <a:ext cx="5470857" cy="184666"/>
          </a:xfrm>
          <a:prstGeom prst="rect">
            <a:avLst/>
          </a:prstGeom>
          <a:noFill/>
        </p:spPr>
        <p:txBody>
          <a:bodyPr wrap="none" lIns="0" tIns="0" rIns="0" bIns="0" rtlCol="0">
            <a:spAutoFit/>
          </a:bodyPr>
          <a:lstStyle/>
          <a:p>
            <a:pPr>
              <a:lnSpc>
                <a:spcPct val="100000"/>
              </a:lnSpc>
              <a:spcAft>
                <a:spcPts val="600"/>
              </a:spcAft>
              <a:buSzPct val="100000"/>
            </a:pPr>
            <a:r>
              <a:rPr lang="en-US" sz="1200" dirty="0"/>
              <a:t>Source: TA 9690 baseline results ( Results are indicative and subject to change )</a:t>
            </a:r>
          </a:p>
        </p:txBody>
      </p:sp>
      <p:pic>
        <p:nvPicPr>
          <p:cNvPr id="3" name="Picture 2">
            <a:extLst>
              <a:ext uri="{FF2B5EF4-FFF2-40B4-BE49-F238E27FC236}">
                <a16:creationId xmlns:a16="http://schemas.microsoft.com/office/drawing/2014/main" id="{1D06BD4C-AB80-47F3-BECA-31465F9EAE93}"/>
              </a:ext>
            </a:extLst>
          </p:cNvPr>
          <p:cNvPicPr>
            <a:picLocks noChangeAspect="1"/>
          </p:cNvPicPr>
          <p:nvPr/>
        </p:nvPicPr>
        <p:blipFill>
          <a:blip r:embed="rId8"/>
          <a:stretch>
            <a:fillRect/>
          </a:stretch>
        </p:blipFill>
        <p:spPr>
          <a:xfrm>
            <a:off x="837107" y="889492"/>
            <a:ext cx="7067519" cy="5431349"/>
          </a:xfrm>
          <a:prstGeom prst="rect">
            <a:avLst/>
          </a:prstGeom>
        </p:spPr>
      </p:pic>
      <p:sp>
        <p:nvSpPr>
          <p:cNvPr id="7" name="Rectangle 6">
            <a:extLst>
              <a:ext uri="{FF2B5EF4-FFF2-40B4-BE49-F238E27FC236}">
                <a16:creationId xmlns:a16="http://schemas.microsoft.com/office/drawing/2014/main" id="{6C20CE04-CC46-4B5A-BB5F-4D6C4CEEDC43}"/>
              </a:ext>
            </a:extLst>
          </p:cNvPr>
          <p:cNvSpPr/>
          <p:nvPr/>
        </p:nvSpPr>
        <p:spPr>
          <a:xfrm rot="19720718">
            <a:off x="318076" y="2884478"/>
            <a:ext cx="7695921" cy="2001181"/>
          </a:xfrm>
          <a:prstGeom prst="rect">
            <a:avLst/>
          </a:prstGeom>
          <a:noFill/>
          <a:ln>
            <a:noFill/>
          </a:ln>
        </p:spPr>
        <p:style>
          <a:lnRef idx="0">
            <a:schemeClr val="accent1"/>
          </a:lnRef>
          <a:fillRef idx="1">
            <a:schemeClr val="accent1"/>
          </a:fillRef>
          <a:effectRef idx="0">
            <a:schemeClr val="dk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r>
              <a:rPr lang="en-US" sz="4000" dirty="0">
                <a:solidFill>
                  <a:srgbClr val="DEDEDE"/>
                </a:solidFill>
              </a:rPr>
              <a:t>Please Do Not Quote</a:t>
            </a:r>
          </a:p>
        </p:txBody>
      </p:sp>
    </p:spTree>
    <p:custDataLst>
      <p:tags r:id="rId1"/>
    </p:custDataLst>
    <p:extLst>
      <p:ext uri="{BB962C8B-B14F-4D97-AF65-F5344CB8AC3E}">
        <p14:creationId xmlns:p14="http://schemas.microsoft.com/office/powerpoint/2010/main" val="9452221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444825"/>
            <a:ext cx="11259795" cy="671859"/>
          </a:xfrm>
        </p:spPr>
        <p:txBody>
          <a:bodyPr>
            <a:normAutofit fontScale="90000"/>
          </a:bodyPr>
          <a:lstStyle/>
          <a:p>
            <a:r>
              <a:rPr lang="en-GB" sz="2800" b="1" dirty="0"/>
              <a:t>NDC &amp; SDG-7 Performance Indicators @ baseline (Access to electricity)</a:t>
            </a:r>
          </a:p>
        </p:txBody>
      </p:sp>
      <p:pic>
        <p:nvPicPr>
          <p:cNvPr id="4" name="Graphic 3" descr="List">
            <a:extLst>
              <a:ext uri="{FF2B5EF4-FFF2-40B4-BE49-F238E27FC236}">
                <a16:creationId xmlns:a16="http://schemas.microsoft.com/office/drawing/2014/main" id="{B05A6343-B1CD-4381-83EC-3C0ED46023B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98323" y="4099713"/>
            <a:ext cx="671859" cy="671859"/>
          </a:xfrm>
          <a:prstGeom prst="rect">
            <a:avLst/>
          </a:prstGeom>
        </p:spPr>
      </p:pic>
      <p:sp>
        <p:nvSpPr>
          <p:cNvPr id="20" name="TextBox 19">
            <a:extLst>
              <a:ext uri="{FF2B5EF4-FFF2-40B4-BE49-F238E27FC236}">
                <a16:creationId xmlns:a16="http://schemas.microsoft.com/office/drawing/2014/main" id="{5F004D0A-5773-4E69-9728-B41666CA7257}"/>
              </a:ext>
            </a:extLst>
          </p:cNvPr>
          <p:cNvSpPr txBox="1"/>
          <p:nvPr/>
        </p:nvSpPr>
        <p:spPr>
          <a:xfrm>
            <a:off x="8234530" y="2054705"/>
            <a:ext cx="3530600" cy="954107"/>
          </a:xfrm>
          <a:prstGeom prst="rect">
            <a:avLst/>
          </a:prstGeom>
          <a:solidFill>
            <a:schemeClr val="bg1"/>
          </a:solidFill>
          <a:ln w="12700">
            <a:solidFill>
              <a:schemeClr val="tx2">
                <a:lumMod val="50000"/>
              </a:schemeClr>
            </a:solidFill>
            <a:prstDash val="dash"/>
          </a:ln>
        </p:spPr>
        <p:txBody>
          <a:bodyPr wrap="square" rtlCol="0">
            <a:spAutoFit/>
          </a:bodyPr>
          <a:lstStyle>
            <a:defPPr>
              <a:defRPr lang="en-US"/>
            </a:defPPr>
            <a:lvl1pPr marL="285750" indent="-285750">
              <a:spcAft>
                <a:spcPts val="400"/>
              </a:spcAft>
              <a:buFont typeface="Wingdings" panose="05000000000000000000" pitchFamily="2" charset="2"/>
              <a:buChar char="§"/>
              <a:defRPr sz="1400">
                <a:latin typeface="+mj-lt"/>
              </a:defRPr>
            </a:lvl1pPr>
          </a:lstStyle>
          <a:p>
            <a:r>
              <a:rPr lang="en-US" dirty="0"/>
              <a:t>Per capita electricity consumption is increasing in all countries in the region ensuring improving access to modern energy</a:t>
            </a:r>
          </a:p>
        </p:txBody>
      </p:sp>
      <p:pic>
        <p:nvPicPr>
          <p:cNvPr id="21" name="Graphic 20" descr="List">
            <a:extLst>
              <a:ext uri="{FF2B5EF4-FFF2-40B4-BE49-F238E27FC236}">
                <a16:creationId xmlns:a16="http://schemas.microsoft.com/office/drawing/2014/main" id="{7DF3E200-5B26-4BC7-A2FB-0862963A155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25965" y="1180366"/>
            <a:ext cx="874339" cy="874339"/>
          </a:xfrm>
          <a:prstGeom prst="rect">
            <a:avLst/>
          </a:prstGeom>
        </p:spPr>
      </p:pic>
      <p:sp>
        <p:nvSpPr>
          <p:cNvPr id="8" name="TextBox 7">
            <a:extLst>
              <a:ext uri="{FF2B5EF4-FFF2-40B4-BE49-F238E27FC236}">
                <a16:creationId xmlns:a16="http://schemas.microsoft.com/office/drawing/2014/main" id="{405FF7E5-F11E-463F-8233-0F8D09BF3E6D}"/>
              </a:ext>
            </a:extLst>
          </p:cNvPr>
          <p:cNvSpPr txBox="1"/>
          <p:nvPr/>
        </p:nvSpPr>
        <p:spPr>
          <a:xfrm>
            <a:off x="1427466" y="6307553"/>
            <a:ext cx="5470857" cy="184666"/>
          </a:xfrm>
          <a:prstGeom prst="rect">
            <a:avLst/>
          </a:prstGeom>
          <a:noFill/>
        </p:spPr>
        <p:txBody>
          <a:bodyPr wrap="none" lIns="0" tIns="0" rIns="0" bIns="0" rtlCol="0">
            <a:spAutoFit/>
          </a:bodyPr>
          <a:lstStyle/>
          <a:p>
            <a:pPr>
              <a:lnSpc>
                <a:spcPct val="100000"/>
              </a:lnSpc>
              <a:spcAft>
                <a:spcPts val="600"/>
              </a:spcAft>
              <a:buSzPct val="100000"/>
            </a:pPr>
            <a:r>
              <a:rPr lang="en-US" sz="1200" dirty="0"/>
              <a:t>Source: TA 9690 baseline results ( Results are indicative and subject to change )</a:t>
            </a:r>
          </a:p>
        </p:txBody>
      </p:sp>
      <p:pic>
        <p:nvPicPr>
          <p:cNvPr id="3" name="Picture 2">
            <a:extLst>
              <a:ext uri="{FF2B5EF4-FFF2-40B4-BE49-F238E27FC236}">
                <a16:creationId xmlns:a16="http://schemas.microsoft.com/office/drawing/2014/main" id="{DAAB709A-8CC7-44A4-8D32-B5D759B7DB99}"/>
              </a:ext>
            </a:extLst>
          </p:cNvPr>
          <p:cNvPicPr>
            <a:picLocks noChangeAspect="1"/>
          </p:cNvPicPr>
          <p:nvPr/>
        </p:nvPicPr>
        <p:blipFill>
          <a:blip r:embed="rId8"/>
          <a:stretch>
            <a:fillRect/>
          </a:stretch>
        </p:blipFill>
        <p:spPr>
          <a:xfrm>
            <a:off x="728731" y="1116684"/>
            <a:ext cx="7215733" cy="4923966"/>
          </a:xfrm>
          <a:prstGeom prst="rect">
            <a:avLst/>
          </a:prstGeom>
        </p:spPr>
      </p:pic>
      <p:sp>
        <p:nvSpPr>
          <p:cNvPr id="9" name="Rectangle 8">
            <a:extLst>
              <a:ext uri="{FF2B5EF4-FFF2-40B4-BE49-F238E27FC236}">
                <a16:creationId xmlns:a16="http://schemas.microsoft.com/office/drawing/2014/main" id="{5DD914BA-5988-4254-934C-B10ACBAF98EC}"/>
              </a:ext>
            </a:extLst>
          </p:cNvPr>
          <p:cNvSpPr/>
          <p:nvPr/>
        </p:nvSpPr>
        <p:spPr>
          <a:xfrm rot="19720718">
            <a:off x="318076" y="2884478"/>
            <a:ext cx="7695921" cy="2001181"/>
          </a:xfrm>
          <a:prstGeom prst="rect">
            <a:avLst/>
          </a:prstGeom>
          <a:noFill/>
          <a:ln>
            <a:noFill/>
          </a:ln>
        </p:spPr>
        <p:style>
          <a:lnRef idx="0">
            <a:schemeClr val="accent1"/>
          </a:lnRef>
          <a:fillRef idx="1">
            <a:schemeClr val="accent1"/>
          </a:fillRef>
          <a:effectRef idx="0">
            <a:schemeClr val="dk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r>
              <a:rPr lang="en-US" sz="4000" dirty="0">
                <a:solidFill>
                  <a:srgbClr val="DEDEDE"/>
                </a:solidFill>
              </a:rPr>
              <a:t>Please Do Not Quote</a:t>
            </a:r>
          </a:p>
        </p:txBody>
      </p:sp>
    </p:spTree>
    <p:custDataLst>
      <p:tags r:id="rId1"/>
    </p:custDataLst>
    <p:extLst>
      <p:ext uri="{BB962C8B-B14F-4D97-AF65-F5344CB8AC3E}">
        <p14:creationId xmlns:p14="http://schemas.microsoft.com/office/powerpoint/2010/main" val="6552133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444825"/>
            <a:ext cx="11259795" cy="671859"/>
          </a:xfrm>
        </p:spPr>
        <p:txBody>
          <a:bodyPr>
            <a:normAutofit/>
          </a:bodyPr>
          <a:lstStyle/>
          <a:p>
            <a:r>
              <a:rPr lang="en-GB" sz="2800" b="1" dirty="0"/>
              <a:t>Emissions performance in the baseline projection</a:t>
            </a:r>
          </a:p>
        </p:txBody>
      </p:sp>
      <p:pic>
        <p:nvPicPr>
          <p:cNvPr id="4" name="Graphic 3" descr="List">
            <a:extLst>
              <a:ext uri="{FF2B5EF4-FFF2-40B4-BE49-F238E27FC236}">
                <a16:creationId xmlns:a16="http://schemas.microsoft.com/office/drawing/2014/main" id="{B05A6343-B1CD-4381-83EC-3C0ED46023B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98323" y="4099713"/>
            <a:ext cx="671859" cy="671859"/>
          </a:xfrm>
          <a:prstGeom prst="rect">
            <a:avLst/>
          </a:prstGeom>
        </p:spPr>
      </p:pic>
      <p:sp>
        <p:nvSpPr>
          <p:cNvPr id="8" name="Title 1">
            <a:extLst>
              <a:ext uri="{FF2B5EF4-FFF2-40B4-BE49-F238E27FC236}">
                <a16:creationId xmlns:a16="http://schemas.microsoft.com/office/drawing/2014/main" id="{CE7BB756-1B51-405A-A851-7AEC14E39019}"/>
              </a:ext>
            </a:extLst>
          </p:cNvPr>
          <p:cNvSpPr txBox="1">
            <a:spLocks/>
          </p:cNvSpPr>
          <p:nvPr/>
        </p:nvSpPr>
        <p:spPr>
          <a:xfrm>
            <a:off x="442913" y="947746"/>
            <a:ext cx="5473700" cy="281353"/>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3200" kern="1200">
                <a:solidFill>
                  <a:schemeClr val="tx1"/>
                </a:solidFill>
                <a:latin typeface="+mj-lt"/>
                <a:ea typeface="+mj-ea"/>
                <a:cs typeface="+mj-cs"/>
              </a:defRPr>
            </a:lvl1pPr>
          </a:lstStyle>
          <a:p>
            <a:r>
              <a:rPr lang="en-GB" sz="2400" dirty="0">
                <a:solidFill>
                  <a:schemeClr val="tx2"/>
                </a:solidFill>
              </a:rPr>
              <a:t>Emissions from energy use</a:t>
            </a:r>
          </a:p>
        </p:txBody>
      </p:sp>
      <p:graphicFrame>
        <p:nvGraphicFramePr>
          <p:cNvPr id="9" name="Table 8">
            <a:extLst>
              <a:ext uri="{FF2B5EF4-FFF2-40B4-BE49-F238E27FC236}">
                <a16:creationId xmlns:a16="http://schemas.microsoft.com/office/drawing/2014/main" id="{2C1378C4-B261-488A-8960-3B6672F89C5C}"/>
              </a:ext>
            </a:extLst>
          </p:cNvPr>
          <p:cNvGraphicFramePr>
            <a:graphicFrameLocks noGrp="1"/>
          </p:cNvGraphicFramePr>
          <p:nvPr>
            <p:extLst>
              <p:ext uri="{D42A27DB-BD31-4B8C-83A1-F6EECF244321}">
                <p14:modId xmlns:p14="http://schemas.microsoft.com/office/powerpoint/2010/main" val="717659134"/>
              </p:ext>
            </p:extLst>
          </p:nvPr>
        </p:nvGraphicFramePr>
        <p:xfrm>
          <a:off x="442912" y="1819275"/>
          <a:ext cx="11306174" cy="4053840"/>
        </p:xfrm>
        <a:graphic>
          <a:graphicData uri="http://schemas.openxmlformats.org/drawingml/2006/table">
            <a:tbl>
              <a:tblPr firstRow="1" bandRow="1">
                <a:tableStyleId>{5C22544A-7EE6-4342-B048-85BDC9FD1C3A}</a:tableStyleId>
              </a:tblPr>
              <a:tblGrid>
                <a:gridCol w="2106148">
                  <a:extLst>
                    <a:ext uri="{9D8B030D-6E8A-4147-A177-3AD203B41FA5}">
                      <a16:colId xmlns:a16="http://schemas.microsoft.com/office/drawing/2014/main" val="20000"/>
                    </a:ext>
                  </a:extLst>
                </a:gridCol>
                <a:gridCol w="2210184">
                  <a:extLst>
                    <a:ext uri="{9D8B030D-6E8A-4147-A177-3AD203B41FA5}">
                      <a16:colId xmlns:a16="http://schemas.microsoft.com/office/drawing/2014/main" val="20001"/>
                    </a:ext>
                  </a:extLst>
                </a:gridCol>
                <a:gridCol w="1684805">
                  <a:extLst>
                    <a:ext uri="{9D8B030D-6E8A-4147-A177-3AD203B41FA5}">
                      <a16:colId xmlns:a16="http://schemas.microsoft.com/office/drawing/2014/main" val="20002"/>
                    </a:ext>
                  </a:extLst>
                </a:gridCol>
                <a:gridCol w="2395151">
                  <a:extLst>
                    <a:ext uri="{9D8B030D-6E8A-4147-A177-3AD203B41FA5}">
                      <a16:colId xmlns:a16="http://schemas.microsoft.com/office/drawing/2014/main" val="20003"/>
                    </a:ext>
                  </a:extLst>
                </a:gridCol>
                <a:gridCol w="2909886">
                  <a:extLst>
                    <a:ext uri="{9D8B030D-6E8A-4147-A177-3AD203B41FA5}">
                      <a16:colId xmlns:a16="http://schemas.microsoft.com/office/drawing/2014/main" val="20004"/>
                    </a:ext>
                  </a:extLst>
                </a:gridCol>
              </a:tblGrid>
              <a:tr h="370840">
                <a:tc>
                  <a:txBody>
                    <a:bodyPr/>
                    <a:lstStyle/>
                    <a:p>
                      <a:r>
                        <a:rPr lang="en-US" sz="1600" dirty="0">
                          <a:latin typeface="+mj-lt"/>
                        </a:rPr>
                        <a:t>Country </a:t>
                      </a:r>
                    </a:p>
                  </a:txBody>
                  <a:tcPr anchor="ctr"/>
                </a:tc>
                <a:tc>
                  <a:txBody>
                    <a:bodyPr/>
                    <a:lstStyle/>
                    <a:p>
                      <a:pPr algn="ctr"/>
                      <a:r>
                        <a:rPr lang="en-US" sz="1600" dirty="0">
                          <a:latin typeface="+mj-lt"/>
                        </a:rPr>
                        <a:t>2020 </a:t>
                      </a:r>
                    </a:p>
                    <a:p>
                      <a:pPr algn="ctr"/>
                      <a:r>
                        <a:rPr lang="en-US" sz="1600" dirty="0">
                          <a:latin typeface="+mj-lt"/>
                        </a:rPr>
                        <a:t>(MtCO</a:t>
                      </a:r>
                      <a:r>
                        <a:rPr lang="en-US" sz="1600" baseline="-25000" dirty="0">
                          <a:latin typeface="+mj-lt"/>
                        </a:rPr>
                        <a:t>2</a:t>
                      </a:r>
                      <a:r>
                        <a:rPr lang="en-US" sz="1600" dirty="0">
                          <a:latin typeface="+mj-lt"/>
                        </a:rPr>
                        <a:t>e)</a:t>
                      </a:r>
                    </a:p>
                  </a:txBody>
                  <a:tcPr/>
                </a:tc>
                <a:tc>
                  <a:txBody>
                    <a:bodyPr/>
                    <a:lstStyle/>
                    <a:p>
                      <a:pPr algn="ctr"/>
                      <a:r>
                        <a:rPr lang="en-US" sz="1600" dirty="0">
                          <a:latin typeface="+mj-lt"/>
                        </a:rPr>
                        <a:t>2030 (MtCO</a:t>
                      </a:r>
                      <a:r>
                        <a:rPr lang="en-US" sz="1600" baseline="-25000" dirty="0">
                          <a:latin typeface="+mj-lt"/>
                        </a:rPr>
                        <a:t>2</a:t>
                      </a:r>
                      <a:r>
                        <a:rPr lang="en-US" sz="1600" dirty="0">
                          <a:latin typeface="+mj-lt"/>
                        </a:rPr>
                        <a:t>e)</a:t>
                      </a:r>
                    </a:p>
                  </a:txBody>
                  <a:tcPr/>
                </a:tc>
                <a:tc>
                  <a:txBody>
                    <a:bodyPr/>
                    <a:lstStyle/>
                    <a:p>
                      <a:pPr algn="ctr"/>
                      <a:r>
                        <a:rPr lang="en-US" sz="1600" dirty="0">
                          <a:latin typeface="+mj-lt"/>
                        </a:rPr>
                        <a:t>NDC Target by 2030 </a:t>
                      </a:r>
                    </a:p>
                    <a:p>
                      <a:pPr algn="ctr"/>
                      <a:r>
                        <a:rPr lang="en-US" sz="1600" dirty="0">
                          <a:latin typeface="+mj-lt"/>
                        </a:rPr>
                        <a:t>(MtCO</a:t>
                      </a:r>
                      <a:r>
                        <a:rPr lang="en-US" sz="1600" baseline="-25000" dirty="0">
                          <a:latin typeface="+mj-lt"/>
                        </a:rPr>
                        <a:t>2</a:t>
                      </a:r>
                      <a:r>
                        <a:rPr lang="en-US" sz="1600" dirty="0">
                          <a:latin typeface="+mj-lt"/>
                        </a:rPr>
                        <a:t>e)</a:t>
                      </a:r>
                    </a:p>
                  </a:txBody>
                  <a:tcPr/>
                </a:tc>
                <a:tc>
                  <a:txBody>
                    <a:bodyPr/>
                    <a:lstStyle/>
                    <a:p>
                      <a:r>
                        <a:rPr lang="en-US" sz="1600" dirty="0">
                          <a:latin typeface="+mj-lt"/>
                        </a:rPr>
                        <a:t>Remarks</a:t>
                      </a:r>
                    </a:p>
                  </a:txBody>
                  <a:tcPr/>
                </a:tc>
                <a:extLst>
                  <a:ext uri="{0D108BD9-81ED-4DB2-BD59-A6C34878D82A}">
                    <a16:rowId xmlns:a16="http://schemas.microsoft.com/office/drawing/2014/main" val="10000"/>
                  </a:ext>
                </a:extLst>
              </a:tr>
              <a:tr h="370840">
                <a:tc>
                  <a:txBody>
                    <a:bodyPr/>
                    <a:lstStyle/>
                    <a:p>
                      <a:r>
                        <a:rPr lang="en-US" sz="1600" b="1" dirty="0">
                          <a:solidFill>
                            <a:schemeClr val="tx2">
                              <a:lumMod val="50000"/>
                            </a:schemeClr>
                          </a:solidFill>
                          <a:latin typeface="+mj-lt"/>
                        </a:rPr>
                        <a:t>Bangladesh</a:t>
                      </a:r>
                    </a:p>
                  </a:txBody>
                  <a:tcPr anchor="ctr">
                    <a:solidFill>
                      <a:schemeClr val="bg1"/>
                    </a:solidFill>
                  </a:tcPr>
                </a:tc>
                <a:tc>
                  <a:txBody>
                    <a:bodyPr/>
                    <a:lstStyle/>
                    <a:p>
                      <a:pPr algn="ctr"/>
                      <a:r>
                        <a:rPr lang="en-US" sz="1600" dirty="0">
                          <a:latin typeface="+mj-lt"/>
                        </a:rPr>
                        <a:t>70</a:t>
                      </a:r>
                    </a:p>
                  </a:txBody>
                  <a:tcPr anchor="ctr">
                    <a:solidFill>
                      <a:schemeClr val="bg1"/>
                    </a:solidFill>
                  </a:tcPr>
                </a:tc>
                <a:tc>
                  <a:txBody>
                    <a:bodyPr/>
                    <a:lstStyle/>
                    <a:p>
                      <a:pPr algn="ctr"/>
                      <a:r>
                        <a:rPr lang="en-US" sz="1600" dirty="0">
                          <a:latin typeface="+mj-lt"/>
                        </a:rPr>
                        <a:t>216</a:t>
                      </a:r>
                    </a:p>
                  </a:txBody>
                  <a:tcPr anchor="ctr">
                    <a:solidFill>
                      <a:schemeClr val="bg1"/>
                    </a:solidFill>
                  </a:tcPr>
                </a:tc>
                <a:tc>
                  <a:txBody>
                    <a:bodyPr/>
                    <a:lstStyle/>
                    <a:p>
                      <a:pPr algn="ctr"/>
                      <a:r>
                        <a:rPr lang="en-US" sz="1600" dirty="0">
                          <a:latin typeface="+mj-lt"/>
                        </a:rPr>
                        <a:t>200</a:t>
                      </a:r>
                    </a:p>
                  </a:txBody>
                  <a:tcPr anchor="ctr">
                    <a:solidFill>
                      <a:schemeClr val="bg1"/>
                    </a:solidFill>
                  </a:tcPr>
                </a:tc>
                <a:tc>
                  <a:txBody>
                    <a:bodyPr/>
                    <a:lstStyle/>
                    <a:p>
                      <a:r>
                        <a:rPr lang="en-US" sz="1600" dirty="0">
                          <a:latin typeface="+mj-lt"/>
                        </a:rPr>
                        <a:t>Easily</a:t>
                      </a:r>
                      <a:r>
                        <a:rPr lang="en-US" sz="1600" baseline="0" dirty="0">
                          <a:latin typeface="+mj-lt"/>
                        </a:rPr>
                        <a:t> Achievable</a:t>
                      </a:r>
                    </a:p>
                    <a:p>
                      <a:r>
                        <a:rPr lang="en-US" sz="1600" baseline="0" dirty="0">
                          <a:latin typeface="+mj-lt"/>
                        </a:rPr>
                        <a:t>Target revision margin is low</a:t>
                      </a:r>
                      <a:endParaRPr lang="en-US" sz="1600" dirty="0">
                        <a:latin typeface="+mj-lt"/>
                      </a:endParaRPr>
                    </a:p>
                  </a:txBody>
                  <a:tcPr>
                    <a:solidFill>
                      <a:schemeClr val="bg1"/>
                    </a:solidFill>
                  </a:tcPr>
                </a:tc>
                <a:extLst>
                  <a:ext uri="{0D108BD9-81ED-4DB2-BD59-A6C34878D82A}">
                    <a16:rowId xmlns:a16="http://schemas.microsoft.com/office/drawing/2014/main" val="10001"/>
                  </a:ext>
                </a:extLst>
              </a:tr>
              <a:tr h="370840">
                <a:tc>
                  <a:txBody>
                    <a:bodyPr/>
                    <a:lstStyle/>
                    <a:p>
                      <a:r>
                        <a:rPr lang="en-US" sz="1600" b="1" dirty="0">
                          <a:solidFill>
                            <a:schemeClr val="tx2">
                              <a:lumMod val="50000"/>
                            </a:schemeClr>
                          </a:solidFill>
                          <a:latin typeface="+mj-lt"/>
                        </a:rPr>
                        <a:t>China</a:t>
                      </a:r>
                    </a:p>
                  </a:txBody>
                  <a:tcPr anchor="ctr">
                    <a:solidFill>
                      <a:schemeClr val="bg1"/>
                    </a:solidFill>
                  </a:tcPr>
                </a:tc>
                <a:tc>
                  <a:txBody>
                    <a:bodyPr/>
                    <a:lstStyle/>
                    <a:p>
                      <a:pPr algn="ctr"/>
                      <a:r>
                        <a:rPr lang="en-US" sz="1600" dirty="0">
                          <a:latin typeface="+mj-lt"/>
                        </a:rPr>
                        <a:t>12,500</a:t>
                      </a:r>
                    </a:p>
                  </a:txBody>
                  <a:tcPr anchor="ctr">
                    <a:solidFill>
                      <a:schemeClr val="bg1"/>
                    </a:solidFill>
                  </a:tcPr>
                </a:tc>
                <a:tc>
                  <a:txBody>
                    <a:bodyPr/>
                    <a:lstStyle/>
                    <a:p>
                      <a:pPr algn="ctr"/>
                      <a:r>
                        <a:rPr lang="en-US" sz="1600" dirty="0">
                          <a:latin typeface="+mj-lt"/>
                        </a:rPr>
                        <a:t>13,400</a:t>
                      </a:r>
                    </a:p>
                  </a:txBody>
                  <a:tcPr anchor="ctr">
                    <a:solidFill>
                      <a:schemeClr val="bg1"/>
                    </a:solidFill>
                  </a:tcPr>
                </a:tc>
                <a:tc>
                  <a:txBody>
                    <a:bodyPr/>
                    <a:lstStyle/>
                    <a:p>
                      <a:pPr algn="ctr"/>
                      <a:r>
                        <a:rPr lang="en-US" sz="1600" dirty="0">
                          <a:latin typeface="+mj-lt"/>
                        </a:rPr>
                        <a:t>15,000</a:t>
                      </a:r>
                    </a:p>
                  </a:txBody>
                  <a:tcPr anchor="ctr">
                    <a:solidFill>
                      <a:schemeClr val="bg1"/>
                    </a:solidFill>
                  </a:tcPr>
                </a:tc>
                <a:tc>
                  <a:txBody>
                    <a:bodyPr/>
                    <a:lstStyle/>
                    <a:p>
                      <a:r>
                        <a:rPr lang="en-US" sz="1600" dirty="0">
                          <a:latin typeface="+mj-lt"/>
                        </a:rPr>
                        <a:t>Easily</a:t>
                      </a:r>
                      <a:r>
                        <a:rPr lang="en-US" sz="1600" baseline="0" dirty="0">
                          <a:latin typeface="+mj-lt"/>
                        </a:rPr>
                        <a:t> Achievable</a:t>
                      </a:r>
                    </a:p>
                    <a:p>
                      <a:r>
                        <a:rPr lang="en-US" sz="1600" baseline="0" dirty="0">
                          <a:latin typeface="+mj-lt"/>
                        </a:rPr>
                        <a:t>Target revision margin is low</a:t>
                      </a:r>
                      <a:endParaRPr lang="en-US" sz="1600" dirty="0">
                        <a:latin typeface="+mj-lt"/>
                      </a:endParaRPr>
                    </a:p>
                  </a:txBody>
                  <a:tcPr>
                    <a:solidFill>
                      <a:schemeClr val="bg1"/>
                    </a:solidFill>
                  </a:tcPr>
                </a:tc>
                <a:extLst>
                  <a:ext uri="{0D108BD9-81ED-4DB2-BD59-A6C34878D82A}">
                    <a16:rowId xmlns:a16="http://schemas.microsoft.com/office/drawing/2014/main" val="10002"/>
                  </a:ext>
                </a:extLst>
              </a:tr>
              <a:tr h="370840">
                <a:tc>
                  <a:txBody>
                    <a:bodyPr/>
                    <a:lstStyle/>
                    <a:p>
                      <a:r>
                        <a:rPr lang="en-US" sz="1600" b="1" dirty="0">
                          <a:solidFill>
                            <a:schemeClr val="tx2">
                              <a:lumMod val="50000"/>
                            </a:schemeClr>
                          </a:solidFill>
                          <a:latin typeface="+mj-lt"/>
                        </a:rPr>
                        <a:t>India</a:t>
                      </a:r>
                    </a:p>
                  </a:txBody>
                  <a:tcPr anchor="ctr">
                    <a:solidFill>
                      <a:schemeClr val="bg1"/>
                    </a:solidFill>
                  </a:tcPr>
                </a:tc>
                <a:tc>
                  <a:txBody>
                    <a:bodyPr/>
                    <a:lstStyle/>
                    <a:p>
                      <a:pPr algn="ctr"/>
                      <a:r>
                        <a:rPr lang="en-US" sz="1600" dirty="0">
                          <a:latin typeface="+mj-lt"/>
                        </a:rPr>
                        <a:t>3,140</a:t>
                      </a:r>
                    </a:p>
                  </a:txBody>
                  <a:tcPr anchor="ctr">
                    <a:solidFill>
                      <a:schemeClr val="bg1"/>
                    </a:solidFill>
                  </a:tcPr>
                </a:tc>
                <a:tc>
                  <a:txBody>
                    <a:bodyPr/>
                    <a:lstStyle/>
                    <a:p>
                      <a:pPr algn="ctr"/>
                      <a:r>
                        <a:rPr lang="en-US" sz="1600" dirty="0">
                          <a:latin typeface="+mj-lt"/>
                        </a:rPr>
                        <a:t>4426</a:t>
                      </a:r>
                    </a:p>
                  </a:txBody>
                  <a:tcPr anchor="ctr">
                    <a:solidFill>
                      <a:schemeClr val="bg1"/>
                    </a:solidFill>
                  </a:tcPr>
                </a:tc>
                <a:tc>
                  <a:txBody>
                    <a:bodyPr/>
                    <a:lstStyle/>
                    <a:p>
                      <a:pPr algn="ctr"/>
                      <a:r>
                        <a:rPr lang="en-US" sz="1600" dirty="0">
                          <a:latin typeface="+mj-lt"/>
                        </a:rPr>
                        <a:t>6,000</a:t>
                      </a: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mj-lt"/>
                        </a:rPr>
                        <a:t>Easily</a:t>
                      </a:r>
                      <a:r>
                        <a:rPr lang="en-US" sz="1600" baseline="0" dirty="0">
                          <a:latin typeface="+mj-lt"/>
                        </a:rPr>
                        <a:t> Achievable</a:t>
                      </a:r>
                    </a:p>
                    <a:p>
                      <a:r>
                        <a:rPr lang="en-US" sz="1600" dirty="0">
                          <a:latin typeface="+mj-lt"/>
                        </a:rPr>
                        <a:t>Target</a:t>
                      </a:r>
                      <a:r>
                        <a:rPr lang="en-US" sz="1600" baseline="0" dirty="0">
                          <a:latin typeface="+mj-lt"/>
                        </a:rPr>
                        <a:t> revision margin is low </a:t>
                      </a:r>
                      <a:endParaRPr lang="en-US" sz="1600" dirty="0">
                        <a:latin typeface="+mj-lt"/>
                      </a:endParaRPr>
                    </a:p>
                  </a:txBody>
                  <a:tcPr>
                    <a:solidFill>
                      <a:schemeClr val="bg1"/>
                    </a:solidFill>
                  </a:tcPr>
                </a:tc>
                <a:extLst>
                  <a:ext uri="{0D108BD9-81ED-4DB2-BD59-A6C34878D82A}">
                    <a16:rowId xmlns:a16="http://schemas.microsoft.com/office/drawing/2014/main" val="10003"/>
                  </a:ext>
                </a:extLst>
              </a:tr>
              <a:tr h="370840">
                <a:tc>
                  <a:txBody>
                    <a:bodyPr/>
                    <a:lstStyle/>
                    <a:p>
                      <a:r>
                        <a:rPr lang="en-US" sz="1600" b="1" dirty="0">
                          <a:solidFill>
                            <a:schemeClr val="tx2">
                              <a:lumMod val="50000"/>
                            </a:schemeClr>
                          </a:solidFill>
                          <a:latin typeface="+mj-lt"/>
                        </a:rPr>
                        <a:t>Indonesia</a:t>
                      </a:r>
                    </a:p>
                  </a:txBody>
                  <a:tcPr anchor="ctr">
                    <a:solidFill>
                      <a:schemeClr val="bg1"/>
                    </a:solidFill>
                  </a:tcPr>
                </a:tc>
                <a:tc>
                  <a:txBody>
                    <a:bodyPr/>
                    <a:lstStyle/>
                    <a:p>
                      <a:pPr algn="ctr"/>
                      <a:r>
                        <a:rPr lang="en-US" sz="1600" dirty="0">
                          <a:latin typeface="+mj-lt"/>
                        </a:rPr>
                        <a:t>1,470</a:t>
                      </a:r>
                    </a:p>
                  </a:txBody>
                  <a:tcPr anchor="ctr">
                    <a:solidFill>
                      <a:schemeClr val="bg1"/>
                    </a:solidFill>
                  </a:tcPr>
                </a:tc>
                <a:tc>
                  <a:txBody>
                    <a:bodyPr/>
                    <a:lstStyle/>
                    <a:p>
                      <a:pPr algn="ctr"/>
                      <a:r>
                        <a:rPr lang="en-US" sz="1600" dirty="0">
                          <a:latin typeface="+mj-lt"/>
                        </a:rPr>
                        <a:t>2,130</a:t>
                      </a:r>
                    </a:p>
                  </a:txBody>
                  <a:tcPr anchor="ctr">
                    <a:solidFill>
                      <a:schemeClr val="bg1"/>
                    </a:solidFill>
                  </a:tcPr>
                </a:tc>
                <a:tc>
                  <a:txBody>
                    <a:bodyPr/>
                    <a:lstStyle/>
                    <a:p>
                      <a:pPr algn="ctr"/>
                      <a:r>
                        <a:rPr lang="en-US" sz="1600" dirty="0">
                          <a:latin typeface="+mj-lt"/>
                        </a:rPr>
                        <a:t>1,750</a:t>
                      </a:r>
                    </a:p>
                  </a:txBody>
                  <a:tcPr anchor="ctr">
                    <a:solidFill>
                      <a:schemeClr val="bg1"/>
                    </a:solidFill>
                  </a:tcPr>
                </a:tc>
                <a:tc>
                  <a:txBody>
                    <a:bodyPr/>
                    <a:lstStyle/>
                    <a:p>
                      <a:r>
                        <a:rPr lang="en-US" sz="1600" dirty="0">
                          <a:latin typeface="+mj-lt"/>
                        </a:rPr>
                        <a:t>Additional effort required to meet the existing</a:t>
                      </a:r>
                      <a:r>
                        <a:rPr lang="en-US" sz="1600" baseline="0" dirty="0">
                          <a:latin typeface="+mj-lt"/>
                        </a:rPr>
                        <a:t> target </a:t>
                      </a:r>
                      <a:endParaRPr lang="en-US" sz="1600" dirty="0">
                        <a:latin typeface="+mj-lt"/>
                      </a:endParaRPr>
                    </a:p>
                  </a:txBody>
                  <a:tcPr>
                    <a:solidFill>
                      <a:schemeClr val="bg1"/>
                    </a:solidFill>
                  </a:tcPr>
                </a:tc>
                <a:extLst>
                  <a:ext uri="{0D108BD9-81ED-4DB2-BD59-A6C34878D82A}">
                    <a16:rowId xmlns:a16="http://schemas.microsoft.com/office/drawing/2014/main" val="10004"/>
                  </a:ext>
                </a:extLst>
              </a:tr>
              <a:tr h="370840">
                <a:tc>
                  <a:txBody>
                    <a:bodyPr/>
                    <a:lstStyle/>
                    <a:p>
                      <a:r>
                        <a:rPr lang="en-US" sz="1600" b="1" dirty="0">
                          <a:solidFill>
                            <a:schemeClr val="tx2">
                              <a:lumMod val="50000"/>
                            </a:schemeClr>
                          </a:solidFill>
                          <a:latin typeface="+mj-lt"/>
                        </a:rPr>
                        <a:t>Pakistan</a:t>
                      </a:r>
                    </a:p>
                  </a:txBody>
                  <a:tcPr anchor="ctr">
                    <a:solidFill>
                      <a:schemeClr val="bg1"/>
                    </a:solidFill>
                  </a:tcPr>
                </a:tc>
                <a:tc>
                  <a:txBody>
                    <a:bodyPr/>
                    <a:lstStyle/>
                    <a:p>
                      <a:pPr algn="ctr"/>
                      <a:r>
                        <a:rPr lang="en-US" sz="1600" dirty="0">
                          <a:latin typeface="+mj-lt"/>
                        </a:rPr>
                        <a:t>200</a:t>
                      </a:r>
                    </a:p>
                  </a:txBody>
                  <a:tcPr anchor="ctr">
                    <a:solidFill>
                      <a:schemeClr val="bg1"/>
                    </a:solidFill>
                  </a:tcPr>
                </a:tc>
                <a:tc>
                  <a:txBody>
                    <a:bodyPr/>
                    <a:lstStyle/>
                    <a:p>
                      <a:pPr algn="ctr"/>
                      <a:r>
                        <a:rPr lang="en-US" sz="1600" dirty="0">
                          <a:latin typeface="+mj-lt"/>
                        </a:rPr>
                        <a:t>310</a:t>
                      </a:r>
                    </a:p>
                  </a:txBody>
                  <a:tcPr anchor="ctr">
                    <a:solidFill>
                      <a:schemeClr val="bg1"/>
                    </a:solidFill>
                  </a:tcPr>
                </a:tc>
                <a:tc>
                  <a:txBody>
                    <a:bodyPr/>
                    <a:lstStyle/>
                    <a:p>
                      <a:pPr algn="ctr"/>
                      <a:r>
                        <a:rPr lang="en-US" sz="1600" dirty="0">
                          <a:latin typeface="+mj-lt"/>
                        </a:rPr>
                        <a:t>700</a:t>
                      </a:r>
                    </a:p>
                  </a:txBody>
                  <a:tcPr anchor="ctr">
                    <a:solidFill>
                      <a:schemeClr val="bg1"/>
                    </a:solidFill>
                  </a:tcPr>
                </a:tc>
                <a:tc>
                  <a:txBody>
                    <a:bodyPr/>
                    <a:lstStyle/>
                    <a:p>
                      <a:r>
                        <a:rPr lang="en-US" sz="1600" dirty="0">
                          <a:latin typeface="+mj-lt"/>
                        </a:rPr>
                        <a:t>Easily</a:t>
                      </a:r>
                      <a:r>
                        <a:rPr lang="en-US" sz="1600" baseline="0" dirty="0">
                          <a:latin typeface="+mj-lt"/>
                        </a:rPr>
                        <a:t> Achievable</a:t>
                      </a:r>
                    </a:p>
                    <a:p>
                      <a:r>
                        <a:rPr lang="en-US" sz="1600" baseline="0" dirty="0">
                          <a:latin typeface="+mj-lt"/>
                        </a:rPr>
                        <a:t>Target revision margin is high </a:t>
                      </a:r>
                      <a:endParaRPr lang="en-US" sz="1600" dirty="0">
                        <a:latin typeface="+mj-lt"/>
                      </a:endParaRPr>
                    </a:p>
                  </a:txBody>
                  <a:tcPr>
                    <a:solidFill>
                      <a:schemeClr val="bg1"/>
                    </a:solidFill>
                  </a:tcPr>
                </a:tc>
                <a:extLst>
                  <a:ext uri="{0D108BD9-81ED-4DB2-BD59-A6C34878D82A}">
                    <a16:rowId xmlns:a16="http://schemas.microsoft.com/office/drawing/2014/main" val="10005"/>
                  </a:ext>
                </a:extLst>
              </a:tr>
              <a:tr h="370840">
                <a:tc>
                  <a:txBody>
                    <a:bodyPr/>
                    <a:lstStyle/>
                    <a:p>
                      <a:r>
                        <a:rPr lang="en-US" sz="1600" b="1" dirty="0">
                          <a:solidFill>
                            <a:schemeClr val="tx2">
                              <a:lumMod val="50000"/>
                            </a:schemeClr>
                          </a:solidFill>
                          <a:latin typeface="+mj-lt"/>
                        </a:rPr>
                        <a:t>Vietnam</a:t>
                      </a:r>
                    </a:p>
                  </a:txBody>
                  <a:tcPr anchor="ctr">
                    <a:solidFill>
                      <a:schemeClr val="bg1"/>
                    </a:solidFill>
                  </a:tcPr>
                </a:tc>
                <a:tc>
                  <a:txBody>
                    <a:bodyPr/>
                    <a:lstStyle/>
                    <a:p>
                      <a:pPr algn="ctr"/>
                      <a:r>
                        <a:rPr lang="en-US" sz="1600" dirty="0">
                          <a:latin typeface="+mj-lt"/>
                        </a:rPr>
                        <a:t>300</a:t>
                      </a:r>
                    </a:p>
                  </a:txBody>
                  <a:tcPr anchor="ctr">
                    <a:solidFill>
                      <a:schemeClr val="bg1"/>
                    </a:solidFill>
                  </a:tcPr>
                </a:tc>
                <a:tc>
                  <a:txBody>
                    <a:bodyPr/>
                    <a:lstStyle/>
                    <a:p>
                      <a:pPr algn="ctr"/>
                      <a:r>
                        <a:rPr lang="en-US" sz="1600" dirty="0">
                          <a:latin typeface="+mj-lt"/>
                        </a:rPr>
                        <a:t>520</a:t>
                      </a:r>
                    </a:p>
                  </a:txBody>
                  <a:tcPr anchor="ctr">
                    <a:solidFill>
                      <a:schemeClr val="bg1"/>
                    </a:solidFill>
                  </a:tcPr>
                </a:tc>
                <a:tc>
                  <a:txBody>
                    <a:bodyPr/>
                    <a:lstStyle/>
                    <a:p>
                      <a:pPr algn="ctr"/>
                      <a:r>
                        <a:rPr lang="en-US" sz="1600" dirty="0">
                          <a:latin typeface="+mj-lt"/>
                        </a:rPr>
                        <a:t>815</a:t>
                      </a:r>
                    </a:p>
                  </a:txBody>
                  <a:tcPr anchor="ctr">
                    <a:solidFill>
                      <a:schemeClr val="bg1"/>
                    </a:solidFill>
                  </a:tcPr>
                </a:tc>
                <a:tc>
                  <a:txBody>
                    <a:bodyPr/>
                    <a:lstStyle/>
                    <a:p>
                      <a:r>
                        <a:rPr lang="en-US" sz="1600" kern="1200" baseline="0" dirty="0">
                          <a:solidFill>
                            <a:schemeClr val="dk1"/>
                          </a:solidFill>
                          <a:latin typeface="+mj-lt"/>
                          <a:ea typeface="+mn-ea"/>
                          <a:cs typeface="+mn-cs"/>
                        </a:rPr>
                        <a:t>Easily Achievable</a:t>
                      </a:r>
                    </a:p>
                    <a:p>
                      <a:r>
                        <a:rPr lang="en-US" sz="1600" kern="1200" baseline="0" dirty="0">
                          <a:solidFill>
                            <a:schemeClr val="dk1"/>
                          </a:solidFill>
                          <a:latin typeface="+mj-lt"/>
                          <a:ea typeface="+mn-ea"/>
                          <a:cs typeface="+mn-cs"/>
                        </a:rPr>
                        <a:t>Target revision margin is high </a:t>
                      </a:r>
                    </a:p>
                  </a:txBody>
                  <a:tcPr>
                    <a:solidFill>
                      <a:schemeClr val="bg1"/>
                    </a:solidFill>
                  </a:tcPr>
                </a:tc>
                <a:extLst>
                  <a:ext uri="{0D108BD9-81ED-4DB2-BD59-A6C34878D82A}">
                    <a16:rowId xmlns:a16="http://schemas.microsoft.com/office/drawing/2014/main" val="10006"/>
                  </a:ext>
                </a:extLst>
              </a:tr>
            </a:tbl>
          </a:graphicData>
        </a:graphic>
      </p:graphicFrame>
      <p:sp>
        <p:nvSpPr>
          <p:cNvPr id="10" name="Content Placeholder 2">
            <a:extLst>
              <a:ext uri="{FF2B5EF4-FFF2-40B4-BE49-F238E27FC236}">
                <a16:creationId xmlns:a16="http://schemas.microsoft.com/office/drawing/2014/main" id="{818F1B50-3216-447D-9CC9-C889CA16E8EF}"/>
              </a:ext>
            </a:extLst>
          </p:cNvPr>
          <p:cNvSpPr>
            <a:spLocks noGrp="1"/>
          </p:cNvSpPr>
          <p:nvPr/>
        </p:nvSpPr>
        <p:spPr>
          <a:xfrm>
            <a:off x="442912" y="5890847"/>
            <a:ext cx="11306175" cy="281353"/>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r>
              <a:rPr lang="en-GB" sz="1000" b="0" i="1" dirty="0">
                <a:solidFill>
                  <a:schemeClr val="tx1"/>
                </a:solidFill>
                <a:latin typeface="+mj-lt"/>
              </a:rPr>
              <a:t>Source: NDC Targets by 2030 referred from the respective country NDC submissions, available at </a:t>
            </a:r>
            <a:r>
              <a:rPr lang="en-GB" sz="1000" b="0" i="1" dirty="0">
                <a:hlinkClick r:id="rId6"/>
              </a:rPr>
              <a:t>https://www4.unfccc.int/sites/NDCStaging/Pages/All.aspx</a:t>
            </a:r>
            <a:endParaRPr lang="en-GB" sz="1000" b="0" i="1" dirty="0">
              <a:solidFill>
                <a:schemeClr val="tx1"/>
              </a:solidFill>
              <a:latin typeface="+mj-lt"/>
            </a:endParaRPr>
          </a:p>
        </p:txBody>
      </p:sp>
      <p:sp>
        <p:nvSpPr>
          <p:cNvPr id="7" name="TextBox 6">
            <a:extLst>
              <a:ext uri="{FF2B5EF4-FFF2-40B4-BE49-F238E27FC236}">
                <a16:creationId xmlns:a16="http://schemas.microsoft.com/office/drawing/2014/main" id="{70737125-5FE4-4C32-9153-35D44296D473}"/>
              </a:ext>
            </a:extLst>
          </p:cNvPr>
          <p:cNvSpPr txBox="1"/>
          <p:nvPr/>
        </p:nvSpPr>
        <p:spPr>
          <a:xfrm>
            <a:off x="2395322" y="6307553"/>
            <a:ext cx="5470857" cy="184666"/>
          </a:xfrm>
          <a:prstGeom prst="rect">
            <a:avLst/>
          </a:prstGeom>
          <a:noFill/>
        </p:spPr>
        <p:txBody>
          <a:bodyPr wrap="none" lIns="0" tIns="0" rIns="0" bIns="0" rtlCol="0">
            <a:spAutoFit/>
          </a:bodyPr>
          <a:lstStyle/>
          <a:p>
            <a:pPr>
              <a:lnSpc>
                <a:spcPct val="100000"/>
              </a:lnSpc>
              <a:spcAft>
                <a:spcPts val="600"/>
              </a:spcAft>
              <a:buSzPct val="100000"/>
            </a:pPr>
            <a:r>
              <a:rPr lang="en-US" sz="1200" dirty="0"/>
              <a:t>Source: TA 9690 baseline results ( Results are indicative and subject to change )</a:t>
            </a:r>
          </a:p>
        </p:txBody>
      </p:sp>
      <p:sp>
        <p:nvSpPr>
          <p:cNvPr id="11" name="Rectangle 10">
            <a:extLst>
              <a:ext uri="{FF2B5EF4-FFF2-40B4-BE49-F238E27FC236}">
                <a16:creationId xmlns:a16="http://schemas.microsoft.com/office/drawing/2014/main" id="{D6A467A1-CBE5-497E-874C-0F8CE1088DFC}"/>
              </a:ext>
            </a:extLst>
          </p:cNvPr>
          <p:cNvSpPr/>
          <p:nvPr/>
        </p:nvSpPr>
        <p:spPr>
          <a:xfrm rot="19720718">
            <a:off x="1318143" y="2786154"/>
            <a:ext cx="7695921" cy="2001181"/>
          </a:xfrm>
          <a:prstGeom prst="rect">
            <a:avLst/>
          </a:prstGeom>
          <a:noFill/>
          <a:ln>
            <a:noFill/>
          </a:ln>
        </p:spPr>
        <p:style>
          <a:lnRef idx="0">
            <a:schemeClr val="accent1"/>
          </a:lnRef>
          <a:fillRef idx="1">
            <a:schemeClr val="accent1"/>
          </a:fillRef>
          <a:effectRef idx="0">
            <a:schemeClr val="dk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pPr>
            <a:r>
              <a:rPr lang="en-US" sz="4000" dirty="0">
                <a:solidFill>
                  <a:srgbClr val="DEDEDE"/>
                </a:solidFill>
              </a:rPr>
              <a:t>Please Do Not Quote</a:t>
            </a:r>
          </a:p>
        </p:txBody>
      </p:sp>
    </p:spTree>
    <p:custDataLst>
      <p:tags r:id="rId1"/>
    </p:custDataLst>
    <p:extLst>
      <p:ext uri="{BB962C8B-B14F-4D97-AF65-F5344CB8AC3E}">
        <p14:creationId xmlns:p14="http://schemas.microsoft.com/office/powerpoint/2010/main" val="10094081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1412" y="1086590"/>
            <a:ext cx="6625821" cy="4684819"/>
          </a:xfrm>
        </p:spPr>
        <p:txBody>
          <a:bodyPr/>
          <a:lstStyle/>
          <a:p>
            <a:r>
              <a:rPr lang="en-US" sz="6000" dirty="0">
                <a:latin typeface="+mj-lt"/>
              </a:rPr>
              <a:t>Focusing on balanced approach of target achievement / Post pandemic readjustment</a:t>
            </a:r>
          </a:p>
        </p:txBody>
      </p:sp>
      <p:sp>
        <p:nvSpPr>
          <p:cNvPr id="3" name="Text Placeholder 2"/>
          <p:cNvSpPr>
            <a:spLocks noGrp="1"/>
          </p:cNvSpPr>
          <p:nvPr>
            <p:ph type="body" sz="quarter" idx="1"/>
          </p:nvPr>
        </p:nvSpPr>
        <p:spPr/>
        <p:txBody>
          <a:bodyPr/>
          <a:lstStyle/>
          <a:p>
            <a:r>
              <a:rPr lang="en-GB" dirty="0"/>
              <a:t>6</a:t>
            </a:r>
          </a:p>
        </p:txBody>
      </p:sp>
    </p:spTree>
    <p:extLst>
      <p:ext uri="{BB962C8B-B14F-4D97-AF65-F5344CB8AC3E}">
        <p14:creationId xmlns:p14="http://schemas.microsoft.com/office/powerpoint/2010/main" val="32242721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444826"/>
            <a:ext cx="11259795" cy="502920"/>
          </a:xfrm>
        </p:spPr>
        <p:txBody>
          <a:bodyPr>
            <a:normAutofit/>
          </a:bodyPr>
          <a:lstStyle/>
          <a:p>
            <a:r>
              <a:rPr lang="en-US" sz="2800" b="1" dirty="0"/>
              <a:t>Balanced approach for NDC/SDG achievement</a:t>
            </a:r>
            <a:endParaRPr lang="en-GB" sz="2800" b="1" dirty="0"/>
          </a:p>
        </p:txBody>
      </p:sp>
      <p:pic>
        <p:nvPicPr>
          <p:cNvPr id="4" name="Graphic 3" descr="List">
            <a:extLst>
              <a:ext uri="{FF2B5EF4-FFF2-40B4-BE49-F238E27FC236}">
                <a16:creationId xmlns:a16="http://schemas.microsoft.com/office/drawing/2014/main" id="{B05A6343-B1CD-4381-83EC-3C0ED46023B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98323" y="4099713"/>
            <a:ext cx="671859" cy="671859"/>
          </a:xfrm>
          <a:prstGeom prst="rect">
            <a:avLst/>
          </a:prstGeom>
        </p:spPr>
      </p:pic>
      <p:graphicFrame>
        <p:nvGraphicFramePr>
          <p:cNvPr id="3" name="Diagram 2">
            <a:extLst>
              <a:ext uri="{FF2B5EF4-FFF2-40B4-BE49-F238E27FC236}">
                <a16:creationId xmlns:a16="http://schemas.microsoft.com/office/drawing/2014/main" id="{97ED6F6E-97EA-450A-8566-3F35883FDC4C}"/>
              </a:ext>
            </a:extLst>
          </p:cNvPr>
          <p:cNvGraphicFramePr/>
          <p:nvPr>
            <p:extLst>
              <p:ext uri="{D42A27DB-BD31-4B8C-83A1-F6EECF244321}">
                <p14:modId xmlns:p14="http://schemas.microsoft.com/office/powerpoint/2010/main" val="997791903"/>
              </p:ext>
            </p:extLst>
          </p:nvPr>
        </p:nvGraphicFramePr>
        <p:xfrm>
          <a:off x="442913" y="1524000"/>
          <a:ext cx="11259795" cy="4191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ustDataLst>
      <p:tags r:id="rId1"/>
    </p:custDataLst>
    <p:extLst>
      <p:ext uri="{BB962C8B-B14F-4D97-AF65-F5344CB8AC3E}">
        <p14:creationId xmlns:p14="http://schemas.microsoft.com/office/powerpoint/2010/main" val="723125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Thank you</a:t>
            </a:r>
          </a:p>
        </p:txBody>
      </p:sp>
      <p:sp>
        <p:nvSpPr>
          <p:cNvPr id="12" name="Text Placeholder 3"/>
          <p:cNvSpPr>
            <a:spLocks noGrp="1"/>
          </p:cNvSpPr>
          <p:nvPr>
            <p:ph type="body" sz="quarter" idx="10"/>
          </p:nvPr>
        </p:nvSpPr>
        <p:spPr/>
        <p:txBody>
          <a:bodyPr/>
          <a:lstStyle/>
          <a:p>
            <a:r>
              <a:rPr lang="en-GB" dirty="0"/>
              <a:t>© 2020 PwC. All rights reserved. Not for further distribution without the permission of PwC. “PwC” refers to the network of member firms of PricewaterhouseCoopers International Limited (PwCIL), or, as the context requires, individual member firms of the PwC network. Each member firm is a separate legal entity and does not act as agent of PwCIL or any other member firm. PwCIL does not provide any services to clients. PwCIL is not responsible or liable for the acts or omissions of any of its member firms nor can it control the exercise of their professional judgment or bind them in any way. No member firm is responsible or liable for the acts or omissions of any other member firm nor can it control the exercise of another member firm’s professional judgment or bind another member firm or PwCIL in any way.</a:t>
            </a:r>
          </a:p>
        </p:txBody>
      </p:sp>
      <p:sp>
        <p:nvSpPr>
          <p:cNvPr id="4" name="Subtitle 2">
            <a:extLst>
              <a:ext uri="{FF2B5EF4-FFF2-40B4-BE49-F238E27FC236}">
                <a16:creationId xmlns:a16="http://schemas.microsoft.com/office/drawing/2014/main" id="{48692DE8-8DF9-4879-B982-A557FBBC502E}"/>
              </a:ext>
            </a:extLst>
          </p:cNvPr>
          <p:cNvSpPr txBox="1">
            <a:spLocks/>
          </p:cNvSpPr>
          <p:nvPr/>
        </p:nvSpPr>
        <p:spPr>
          <a:xfrm>
            <a:off x="442914" y="3434473"/>
            <a:ext cx="5473700" cy="539261"/>
          </a:xfrm>
          <a:prstGeom prst="rect">
            <a:avLst/>
          </a:prstGeom>
        </p:spPr>
        <p:txBody>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pPr>
              <a:spcAft>
                <a:spcPts val="0"/>
              </a:spcAft>
            </a:pPr>
            <a:r>
              <a:rPr lang="en-GB" sz="1400" dirty="0">
                <a:latin typeface="+mj-lt"/>
              </a:rPr>
              <a:t>Anindya Bhattacharya PhD</a:t>
            </a:r>
          </a:p>
          <a:p>
            <a:r>
              <a:rPr lang="en-GB" sz="1400" b="0" dirty="0">
                <a:latin typeface="+mj-lt"/>
              </a:rPr>
              <a:t>anindya.b@thecelestialearth.org</a:t>
            </a:r>
          </a:p>
        </p:txBody>
      </p:sp>
      <p:sp>
        <p:nvSpPr>
          <p:cNvPr id="5" name="Subtitle 2">
            <a:extLst>
              <a:ext uri="{FF2B5EF4-FFF2-40B4-BE49-F238E27FC236}">
                <a16:creationId xmlns:a16="http://schemas.microsoft.com/office/drawing/2014/main" id="{B440A0DE-7E65-4320-8DEA-E35C65C3052E}"/>
              </a:ext>
            </a:extLst>
          </p:cNvPr>
          <p:cNvSpPr txBox="1">
            <a:spLocks/>
          </p:cNvSpPr>
          <p:nvPr/>
        </p:nvSpPr>
        <p:spPr>
          <a:xfrm>
            <a:off x="6275388" y="3431151"/>
            <a:ext cx="5473700" cy="539261"/>
          </a:xfrm>
          <a:prstGeom prst="rect">
            <a:avLst/>
          </a:prstGeom>
        </p:spPr>
        <p:txBody>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pPr>
              <a:spcAft>
                <a:spcPts val="0"/>
              </a:spcAft>
            </a:pPr>
            <a:r>
              <a:rPr lang="en-GB" sz="1400" dirty="0">
                <a:latin typeface="+mj-lt"/>
              </a:rPr>
              <a:t>Manoj Bansal</a:t>
            </a:r>
          </a:p>
          <a:p>
            <a:pPr>
              <a:spcAft>
                <a:spcPts val="0"/>
              </a:spcAft>
            </a:pPr>
            <a:r>
              <a:rPr lang="en-GB" sz="1400" b="0" dirty="0">
                <a:latin typeface="+mj-lt"/>
              </a:rPr>
              <a:t>manoj.bansal@pwc.com</a:t>
            </a:r>
          </a:p>
        </p:txBody>
      </p:sp>
    </p:spTree>
    <p:custDataLst>
      <p:tags r:id="rId1"/>
    </p:custDataLst>
    <p:extLst>
      <p:ext uri="{BB962C8B-B14F-4D97-AF65-F5344CB8AC3E}">
        <p14:creationId xmlns:p14="http://schemas.microsoft.com/office/powerpoint/2010/main" val="32237647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7CB85E-71B4-4605-A956-F9BD016B3BC8}"/>
              </a:ext>
            </a:extLst>
          </p:cNvPr>
          <p:cNvSpPr>
            <a:spLocks noGrp="1"/>
          </p:cNvSpPr>
          <p:nvPr>
            <p:ph type="title"/>
          </p:nvPr>
        </p:nvSpPr>
        <p:spPr/>
        <p:txBody>
          <a:bodyPr>
            <a:normAutofit fontScale="90000"/>
          </a:bodyPr>
          <a:lstStyle/>
          <a:p>
            <a:pPr algn="ctr"/>
            <a:r>
              <a:rPr lang="en-US" dirty="0"/>
              <a:t>Moderator’s Questions for Panelists: </a:t>
            </a:r>
            <a:br>
              <a:rPr lang="en-US" dirty="0"/>
            </a:br>
            <a:br>
              <a:rPr lang="en-US" dirty="0"/>
            </a:br>
            <a:r>
              <a:rPr lang="en-US" dirty="0"/>
              <a:t>Key Technology Portfolio Roadmaps - approaches and findings</a:t>
            </a:r>
            <a:br>
              <a:rPr lang="en-US" dirty="0"/>
            </a:br>
            <a:endParaRPr lang="en-US" dirty="0"/>
          </a:p>
        </p:txBody>
      </p:sp>
      <p:sp>
        <p:nvSpPr>
          <p:cNvPr id="6" name="Content Placeholder 5">
            <a:extLst>
              <a:ext uri="{FF2B5EF4-FFF2-40B4-BE49-F238E27FC236}">
                <a16:creationId xmlns:a16="http://schemas.microsoft.com/office/drawing/2014/main" id="{01DF7FE1-CB65-44D8-98EC-35130026C735}"/>
              </a:ext>
            </a:extLst>
          </p:cNvPr>
          <p:cNvSpPr>
            <a:spLocks noGrp="1"/>
          </p:cNvSpPr>
          <p:nvPr>
            <p:ph idx="1"/>
          </p:nvPr>
        </p:nvSpPr>
        <p:spPr/>
        <p:txBody>
          <a:bodyPr/>
          <a:lstStyle/>
          <a:p>
            <a:pPr lvl="0"/>
            <a:r>
              <a:rPr lang="en-US" dirty="0"/>
              <a:t>What are the new / emerging technologies that would play a pivotal in transforming the energy sector? E.g. hydrogen, energy storage etc. How should countries adopt a strategy to scale up these technologies and what kind of support should be sought from the developed countries? What kind of business models need to be explored? </a:t>
            </a:r>
          </a:p>
          <a:p>
            <a:pPr lvl="0"/>
            <a:r>
              <a:rPr lang="en-US" dirty="0"/>
              <a:t>While countries are targeting increased penetration of renewables into the energy mix, what could be the potential challenges / risks that could hit the transmission and distribution side? What are the best practices / approaches countries need to adopt to ensure grid stability? </a:t>
            </a:r>
          </a:p>
          <a:p>
            <a:pPr lvl="0"/>
            <a:r>
              <a:rPr lang="en-US" dirty="0"/>
              <a:t>Can technology roadmaps specific to the demand side (buildings, transport) provide a more effective way for transition to a low carbon pathway? </a:t>
            </a:r>
          </a:p>
          <a:p>
            <a:pPr lvl="0"/>
            <a:r>
              <a:rPr lang="en-US" dirty="0"/>
              <a:t>How should countries develop an energy sector low carbon roadmap that synergizes with sector specific roadmaps?   </a:t>
            </a:r>
          </a:p>
          <a:p>
            <a:pPr lvl="0"/>
            <a:r>
              <a:rPr lang="en-US" dirty="0"/>
              <a:t>How digital technologies could help the energy sector overcome challenges and barriers for transition to a low carbon system?</a:t>
            </a:r>
          </a:p>
          <a:p>
            <a:endParaRPr lang="en-US" dirty="0"/>
          </a:p>
        </p:txBody>
      </p:sp>
      <p:sp>
        <p:nvSpPr>
          <p:cNvPr id="3" name="Date Placeholder 2">
            <a:extLst>
              <a:ext uri="{FF2B5EF4-FFF2-40B4-BE49-F238E27FC236}">
                <a16:creationId xmlns:a16="http://schemas.microsoft.com/office/drawing/2014/main" id="{0C363530-D7A0-45A0-A776-33BFAC48B61E}"/>
              </a:ext>
            </a:extLst>
          </p:cNvPr>
          <p:cNvSpPr>
            <a:spLocks noGrp="1"/>
          </p:cNvSpPr>
          <p:nvPr>
            <p:ph type="dt" sz="half" idx="12"/>
          </p:nvPr>
        </p:nvSpPr>
        <p:spPr/>
        <p:txBody>
          <a:bodyPr/>
          <a:lstStyle/>
          <a:p>
            <a:r>
              <a:rPr lang="en-GB"/>
              <a:t>October 2019</a:t>
            </a:r>
            <a:endParaRPr lang="en-GB" dirty="0"/>
          </a:p>
        </p:txBody>
      </p:sp>
      <p:sp>
        <p:nvSpPr>
          <p:cNvPr id="4" name="Slide Number Placeholder 3">
            <a:extLst>
              <a:ext uri="{FF2B5EF4-FFF2-40B4-BE49-F238E27FC236}">
                <a16:creationId xmlns:a16="http://schemas.microsoft.com/office/drawing/2014/main" id="{24D69599-9D43-4035-B0E5-90A91E67B256}"/>
              </a:ext>
            </a:extLst>
          </p:cNvPr>
          <p:cNvSpPr>
            <a:spLocks noGrp="1"/>
          </p:cNvSpPr>
          <p:nvPr>
            <p:ph type="sldNum" sz="quarter" idx="11"/>
          </p:nvPr>
        </p:nvSpPr>
        <p:spPr/>
        <p:txBody>
          <a:bodyPr/>
          <a:lstStyle/>
          <a:p>
            <a:fld id="{7870704B-CE94-48CC-AF30-84932A1262A7}" type="slidenum">
              <a:rPr lang="en-GB" smtClean="0"/>
              <a:pPr/>
              <a:t>32</a:t>
            </a:fld>
            <a:endParaRPr lang="en-GB" dirty="0"/>
          </a:p>
        </p:txBody>
      </p:sp>
    </p:spTree>
    <p:extLst>
      <p:ext uri="{BB962C8B-B14F-4D97-AF65-F5344CB8AC3E}">
        <p14:creationId xmlns:p14="http://schemas.microsoft.com/office/powerpoint/2010/main" val="80059690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HOWPRESENTATIONDISCLAIMER" val="Yes"/>
  <p:tag name="SMARTSHAPETYPE" val="PresentationDisclaimer"/>
  <p:tag name="GRIDON" val="No"/>
  <p:tag name="SHOWDISCLAIMERCLIENTNAME" val="No"/>
  <p:tag name="PAGINATIONSTART" val="Slide 1"/>
  <p:tag name="SMRTDOCUMENTTYPE" val="2"/>
  <p:tag name="DISABLE EXECUTIVE SUMMARY" val="YES"/>
  <p:tag name="HORIZONTALTOCTYPE" val="Header TOC"/>
  <p:tag name="INCLUDEINHORIZONTALTOC" val="Yes"/>
  <p:tag name="TOCSECTIONHEADERTEXT" val="Section"/>
  <p:tag name="SMARTTOCSLIDENUMBER" val="2"/>
  <p:tag name="BUSINESSUNITCOVERTEXT" val="Business Unit"/>
  <p:tag name="CONFIDENTIALITY STAMP" val="Strictly Private and Confidential"/>
  <p:tag name="ISSECTIONLAYOUTRENAMED" val="NO"/>
  <p:tag name="ISCOVERSLIDEINSERTED" val="YES"/>
  <p:tag name="DIVIDERTOCSTYLE" val="Nonbulleted"/>
  <p:tag name="TITLE" val="Integrated Resource Planning with Strategic Environmental Assessment for Sustainable Power Sector Development in the Greater Mekong Sub-region- Energy Efficiency Market Assessment"/>
  <p:tag name="SUBTITLE" val="Approach &amp; Methodologies"/>
  <p:tag name="REPORT DATE" val="7 November 2019"/>
  <p:tag name="SMARTTOCHYPERLINK" val="YES"/>
  <p:tag name="DRAFT STAMP" val="Draft"/>
  <p:tag name="SHOW DRAFT STAMP" val="YES"/>
  <p:tag name="SHOW DATE FILEPATH" val="NO"/>
  <p:tag name="PRESENTATION THEME COLOR" val="PwC Burgundy"/>
  <p:tag name="HASFRONTIMAGE" val="NO"/>
  <p:tag name="TOCTEXT" val="Contents"/>
  <p:tag name="LANGUAGE" val="English (UK)"/>
  <p:tag name="LASTSLIDEVIEWED" val="256,1,Implementing NDC &amp; SDG-7 in Asia: Low Carbon Technology Development Pathways "/>
</p:tagLst>
</file>

<file path=ppt/tags/tag2.xml><?xml version="1.0" encoding="utf-8"?>
<p:tagLst xmlns:a="http://schemas.openxmlformats.org/drawingml/2006/main" xmlns:r="http://schemas.openxmlformats.org/officeDocument/2006/relationships" xmlns:p="http://schemas.openxmlformats.org/presentationml/2006/main">
  <p:tag name="SMARTSHAPETYPE" val="Table"/>
  <p:tag name="TABLEID" val="025a23f0-c8fb-4a71-91cb-5955dd26183d"/>
</p:tagLst>
</file>

<file path=ppt/tags/tag3.xml><?xml version="1.0" encoding="utf-8"?>
<p:tagLst xmlns:a="http://schemas.openxmlformats.org/drawingml/2006/main" xmlns:r="http://schemas.openxmlformats.org/officeDocument/2006/relationships" xmlns:p="http://schemas.openxmlformats.org/presentationml/2006/main">
  <p:tag name="SMARTTOCSTYLE" val="Section TOC"/>
  <p:tag name="SMARTDIVIDERTYPE" val="Section"/>
  <p:tag name="SMARTDIVIDERTOCSTYLE" val="Section TOC"/>
  <p:tag name="SHOW EXECUTIVE SUMMARY" val="NO"/>
  <p:tag name="UNLOCK SHAPES" val="NO"/>
  <p:tag name="SMARTSLIDETYPE" val="Divider"/>
  <p:tag name="INCLUDEINHORIZONTALTOC" val="NO"/>
  <p:tag name="SMART DIVIDER TITLE" val="Goals &amp; Objectives of the assignment  "/>
  <p:tag name="SMARTDIVIDERLEVEL" val="-1"/>
  <p:tag name="INCLUDEINPRIMARYTOC" val="YES"/>
  <p:tag name="INCLUDEINSECTIONTOC" val="YES"/>
  <p:tag name="SMARTDIVIDERTEXT" val="Section"/>
  <p:tag name="SMARTDIVIDERNUMBER" val="-1"/>
</p:tagLst>
</file>

<file path=ppt/tags/tag4.xml><?xml version="1.0" encoding="utf-8"?>
<p:tagLst xmlns:a="http://schemas.openxmlformats.org/drawingml/2006/main" xmlns:r="http://schemas.openxmlformats.org/officeDocument/2006/relationships" xmlns:p="http://schemas.openxmlformats.org/presentationml/2006/main">
  <p:tag name="SMARTTOCSTYLE" val="Section TOC"/>
  <p:tag name="SMARTDIVIDERTYPE" val="Section"/>
  <p:tag name="SMARTDIVIDERTOCSTYLE" val="Section TOC"/>
  <p:tag name="SHOW EXECUTIVE SUMMARY" val="NO"/>
  <p:tag name="UNLOCK SHAPES" val="NO"/>
  <p:tag name="SMARTSLIDETYPE" val="Divider"/>
  <p:tag name="INCLUDEINHORIZONTALTOC" val="NO"/>
  <p:tag name="SMART DIVIDER TITLE" val="Goals &amp; Objectives of the assignment  "/>
  <p:tag name="SMARTDIVIDERLEVEL" val="-1"/>
  <p:tag name="INCLUDEINPRIMARYTOC" val="YES"/>
  <p:tag name="INCLUDEINSECTIONTOC" val="YES"/>
  <p:tag name="SMARTDIVIDERTEXT" val="Section"/>
  <p:tag name="SMARTDIVIDERNUMBER" val="-1"/>
</p:tagLst>
</file>

<file path=ppt/tags/tag5.xml><?xml version="1.0" encoding="utf-8"?>
<p:tagLst xmlns:a="http://schemas.openxmlformats.org/drawingml/2006/main" xmlns:r="http://schemas.openxmlformats.org/officeDocument/2006/relationships" xmlns:p="http://schemas.openxmlformats.org/presentationml/2006/main">
  <p:tag name="SMARTTOCSTYLE" val="Section TOC"/>
  <p:tag name="SMARTDIVIDERTYPE" val="Section"/>
  <p:tag name="SMARTDIVIDERTOCSTYLE" val="Section TOC"/>
  <p:tag name="SHOW EXECUTIVE SUMMARY" val="NO"/>
  <p:tag name="UNLOCK SHAPES" val="NO"/>
  <p:tag name="SMARTSLIDETYPE" val="Divider"/>
  <p:tag name="INCLUDEINHORIZONTALTOC" val="NO"/>
  <p:tag name="SMART DIVIDER TITLE" val="Goals &amp; Objectives of the assignment  "/>
  <p:tag name="SMARTDIVIDERLEVEL" val="-1"/>
  <p:tag name="INCLUDEINPRIMARYTOC" val="YES"/>
  <p:tag name="INCLUDEINSECTIONTOC" val="YES"/>
  <p:tag name="SMARTDIVIDERTEXT" val="Section"/>
  <p:tag name="SMARTDIVIDERNUMBER" val="-1"/>
</p:tagLst>
</file>

<file path=ppt/tags/tag6.xml><?xml version="1.0" encoding="utf-8"?>
<p:tagLst xmlns:a="http://schemas.openxmlformats.org/drawingml/2006/main" xmlns:r="http://schemas.openxmlformats.org/officeDocument/2006/relationships" xmlns:p="http://schemas.openxmlformats.org/presentationml/2006/main">
  <p:tag name="SMARTTOCSTYLE" val="Section TOC"/>
  <p:tag name="SMARTDIVIDERTYPE" val="Section"/>
  <p:tag name="SMARTDIVIDERTOCSTYLE" val="Section TOC"/>
  <p:tag name="SHOW EXECUTIVE SUMMARY" val="NO"/>
  <p:tag name="UNLOCK SHAPES" val="NO"/>
  <p:tag name="SMARTSLIDETYPE" val="Divider"/>
  <p:tag name="INCLUDEINHORIZONTALTOC" val="NO"/>
  <p:tag name="SMART DIVIDER TITLE" val="Goals &amp; Objectives of the assignment  "/>
  <p:tag name="SMARTDIVIDERLEVEL" val="-1"/>
  <p:tag name="INCLUDEINPRIMARYTOC" val="YES"/>
  <p:tag name="INCLUDEINSECTIONTOC" val="YES"/>
  <p:tag name="SMARTDIVIDERTEXT" val="Section"/>
  <p:tag name="SMARTDIVIDERNUMBER" val="-1"/>
</p:tagLst>
</file>

<file path=ppt/tags/tag7.xml><?xml version="1.0" encoding="utf-8"?>
<p:tagLst xmlns:a="http://schemas.openxmlformats.org/drawingml/2006/main" xmlns:r="http://schemas.openxmlformats.org/officeDocument/2006/relationships" xmlns:p="http://schemas.openxmlformats.org/presentationml/2006/main">
  <p:tag name="SMARTTOCSTYLE" val="Section TOC"/>
  <p:tag name="SMARTDIVIDERTYPE" val="Section"/>
  <p:tag name="SMARTDIVIDERTOCSTYLE" val="Section TOC"/>
  <p:tag name="SHOW EXECUTIVE SUMMARY" val="NO"/>
  <p:tag name="UNLOCK SHAPES" val="NO"/>
  <p:tag name="SMARTSLIDETYPE" val="Divider"/>
  <p:tag name="INCLUDEINHORIZONTALTOC" val="NO"/>
  <p:tag name="SMART DIVIDER TITLE" val="Goals &amp; Objectives of the assignment  "/>
  <p:tag name="SMARTDIVIDERLEVEL" val="-1"/>
  <p:tag name="INCLUDEINPRIMARYTOC" val="YES"/>
  <p:tag name="INCLUDEINSECTIONTOC" val="YES"/>
  <p:tag name="SMARTDIVIDERTEXT" val="Section"/>
  <p:tag name="SMARTDIVIDERNUMBER" val="-1"/>
</p:tagLst>
</file>

<file path=ppt/tags/tag8.xml><?xml version="1.0" encoding="utf-8"?>
<p:tagLst xmlns:a="http://schemas.openxmlformats.org/drawingml/2006/main" xmlns:r="http://schemas.openxmlformats.org/officeDocument/2006/relationships" xmlns:p="http://schemas.openxmlformats.org/presentationml/2006/main">
  <p:tag name="SMARTTOCSTYLE" val="Section TOC"/>
  <p:tag name="SMARTDIVIDERTYPE" val="Section"/>
  <p:tag name="SMARTDIVIDERTOCSTYLE" val="Section TOC"/>
  <p:tag name="SHOW EXECUTIVE SUMMARY" val="NO"/>
  <p:tag name="UNLOCK SHAPES" val="NO"/>
  <p:tag name="SMARTSLIDETYPE" val="Divider"/>
  <p:tag name="INCLUDEINHORIZONTALTOC" val="NO"/>
  <p:tag name="SMART DIVIDER TITLE" val="Goals &amp; Objectives of the assignment  "/>
  <p:tag name="SMARTDIVIDERLEVEL" val="-1"/>
  <p:tag name="INCLUDEINPRIMARYTOC" val="YES"/>
  <p:tag name="INCLUDEINSECTIONTOC" val="YES"/>
  <p:tag name="SMARTDIVIDERTEXT" val="Section"/>
  <p:tag name="SMARTDIVIDERNUMBER" val="-1"/>
</p:tagLst>
</file>

<file path=ppt/tags/tag9.xml><?xml version="1.0" encoding="utf-8"?>
<p:tagLst xmlns:a="http://schemas.openxmlformats.org/drawingml/2006/main" xmlns:r="http://schemas.openxmlformats.org/officeDocument/2006/relationships" xmlns:p="http://schemas.openxmlformats.org/presentationml/2006/main">
  <p:tag name="SMARTTOCSTYLE" val="Section TOC"/>
  <p:tag name="SMARTDIVIDERTYPE" val="Section"/>
  <p:tag name="SMARTDIVIDERTOCSTYLE" val="Section TOC"/>
  <p:tag name="SHOW EXECUTIVE SUMMARY" val="NO"/>
  <p:tag name="UNLOCK SHAPES" val="NO"/>
  <p:tag name="SMARTSLIDETYPE" val="Divider"/>
  <p:tag name="INCLUDEINHORIZONTALTOC" val="NO"/>
  <p:tag name="SMART DIVIDER TITLE" val="Goals &amp; Objectives of the assignment  "/>
  <p:tag name="SMARTDIVIDERLEVEL" val="-1"/>
  <p:tag name="INCLUDEINPRIMARYTOC" val="YES"/>
  <p:tag name="INCLUDEINSECTIONTOC" val="YES"/>
  <p:tag name="SMARTDIVIDERTEXT" val="Section"/>
  <p:tag name="SMARTDIVIDERNUMBER" val="-1"/>
</p:tagLst>
</file>

<file path=ppt/tags/tag10.xml><?xml version="1.0" encoding="utf-8"?>
<p:tagLst xmlns:a="http://schemas.openxmlformats.org/drawingml/2006/main" xmlns:r="http://schemas.openxmlformats.org/officeDocument/2006/relationships" xmlns:p="http://schemas.openxmlformats.org/presentationml/2006/main">
  <p:tag name="SMARTTOCSTYLE" val="Section TOC"/>
  <p:tag name="SMARTDIVIDERTYPE" val="Section"/>
  <p:tag name="SMARTDIVIDERTOCSTYLE" val="Section TOC"/>
  <p:tag name="SHOW EXECUTIVE SUMMARY" val="NO"/>
  <p:tag name="UNLOCK SHAPES" val="NO"/>
  <p:tag name="SMARTSLIDETYPE" val="Divider"/>
  <p:tag name="INCLUDEINHORIZONTALTOC" val="NO"/>
  <p:tag name="SMART DIVIDER TITLE" val="Goals &amp; Objectives of the assignment  "/>
  <p:tag name="SMARTDIVIDERLEVEL" val="-1"/>
  <p:tag name="INCLUDEINPRIMARYTOC" val="YES"/>
  <p:tag name="INCLUDEINSECTIONTOC" val="YES"/>
  <p:tag name="SMARTDIVIDERTEXT" val="Section"/>
  <p:tag name="SMARTDIVIDERNUMBER" val="-1"/>
</p:tagLst>
</file>

<file path=ppt/tags/tag11.xml><?xml version="1.0" encoding="utf-8"?>
<p:tagLst xmlns:a="http://schemas.openxmlformats.org/drawingml/2006/main" xmlns:r="http://schemas.openxmlformats.org/officeDocument/2006/relationships" xmlns:p="http://schemas.openxmlformats.org/presentationml/2006/main">
  <p:tag name="SMARTTOCSTYLE" val="Section TOC"/>
  <p:tag name="SMARTDIVIDERTYPE" val="Section"/>
  <p:tag name="SMARTDIVIDERTOCSTYLE" val="Section TOC"/>
  <p:tag name="SHOW EXECUTIVE SUMMARY" val="NO"/>
  <p:tag name="UNLOCK SHAPES" val="NO"/>
  <p:tag name="SMARTSLIDETYPE" val="Divider"/>
  <p:tag name="INCLUDEINHORIZONTALTOC" val="NO"/>
  <p:tag name="SMART DIVIDER TITLE" val="Goals &amp; Objectives of the assignment  "/>
  <p:tag name="SMARTDIVIDERLEVEL" val="-1"/>
  <p:tag name="INCLUDEINPRIMARYTOC" val="YES"/>
  <p:tag name="INCLUDEINSECTIONTOC" val="YES"/>
  <p:tag name="SMARTDIVIDERTEXT" val="Section"/>
  <p:tag name="SMARTDIVIDERNUMBER" val="-1"/>
</p:tagLst>
</file>

<file path=ppt/tags/tag12.xml><?xml version="1.0" encoding="utf-8"?>
<p:tagLst xmlns:a="http://schemas.openxmlformats.org/drawingml/2006/main" xmlns:r="http://schemas.openxmlformats.org/officeDocument/2006/relationships" xmlns:p="http://schemas.openxmlformats.org/presentationml/2006/main">
  <p:tag name="SMARTTOCSTYLE" val="Section TOC"/>
  <p:tag name="SMARTDIVIDERTYPE" val="Section"/>
  <p:tag name="SMARTDIVIDERTOCSTYLE" val="Section TOC"/>
  <p:tag name="SHOW EXECUTIVE SUMMARY" val="NO"/>
  <p:tag name="UNLOCK SHAPES" val="NO"/>
  <p:tag name="SMARTSLIDETYPE" val="Divider"/>
  <p:tag name="INCLUDEINHORIZONTALTOC" val="NO"/>
  <p:tag name="SMART DIVIDER TITLE" val="Goals &amp; Objectives of the assignment  "/>
  <p:tag name="SMARTDIVIDERLEVEL" val="-1"/>
  <p:tag name="INCLUDEINPRIMARYTOC" val="YES"/>
  <p:tag name="INCLUDEINSECTIONTOC" val="YES"/>
  <p:tag name="SMARTDIVIDERTEXT" val="Section"/>
  <p:tag name="SMARTDIVIDERNUMBER" val="-1"/>
</p:tagLst>
</file>

<file path=ppt/tags/tag13.xml><?xml version="1.0" encoding="utf-8"?>
<p:tagLst xmlns:a="http://schemas.openxmlformats.org/drawingml/2006/main" xmlns:r="http://schemas.openxmlformats.org/officeDocument/2006/relationships" xmlns:p="http://schemas.openxmlformats.org/presentationml/2006/main">
  <p:tag name="SMARTTOCSTYLE" val="Section TOC"/>
  <p:tag name="SMARTDIVIDERTYPE" val="Section"/>
  <p:tag name="SMARTDIVIDERTOCSTYLE" val="Section TOC"/>
  <p:tag name="SHOW EXECUTIVE SUMMARY" val="NO"/>
  <p:tag name="UNLOCK SHAPES" val="NO"/>
  <p:tag name="SMARTSLIDETYPE" val="Divider"/>
  <p:tag name="INCLUDEINHORIZONTALTOC" val="NO"/>
  <p:tag name="SMART DIVIDER TITLE" val="Goals &amp; Objectives of the assignment  "/>
  <p:tag name="SMARTDIVIDERLEVEL" val="-1"/>
  <p:tag name="INCLUDEINPRIMARYTOC" val="YES"/>
  <p:tag name="INCLUDEINSECTIONTOC" val="YES"/>
  <p:tag name="SMARTDIVIDERTEXT" val="Section"/>
  <p:tag name="SMARTDIVIDERNUMBER" val="-1"/>
</p:tagLst>
</file>

<file path=ppt/tags/tag14.xml><?xml version="1.0" encoding="utf-8"?>
<p:tagLst xmlns:a="http://schemas.openxmlformats.org/drawingml/2006/main" xmlns:r="http://schemas.openxmlformats.org/officeDocument/2006/relationships" xmlns:p="http://schemas.openxmlformats.org/presentationml/2006/main">
  <p:tag name="SMARTTOCSTYLE" val="Section TOC"/>
  <p:tag name="SMARTDIVIDERTYPE" val="Section"/>
  <p:tag name="SMARTDIVIDERTOCSTYLE" val="Section TOC"/>
  <p:tag name="SHOW EXECUTIVE SUMMARY" val="NO"/>
  <p:tag name="UNLOCK SHAPES" val="NO"/>
  <p:tag name="SMARTSLIDETYPE" val="Divider"/>
  <p:tag name="INCLUDEINHORIZONTALTOC" val="NO"/>
  <p:tag name="SMART DIVIDER TITLE" val="Goals &amp; Objectives of the assignment  "/>
  <p:tag name="SMARTDIVIDERLEVEL" val="-1"/>
  <p:tag name="INCLUDEINPRIMARYTOC" val="YES"/>
  <p:tag name="INCLUDEINSECTIONTOC" val="YES"/>
  <p:tag name="SMARTDIVIDERTEXT" val="Section"/>
  <p:tag name="SMARTDIVIDERNUMBER" val="-1"/>
</p:tagLst>
</file>

<file path=ppt/tags/tag15.xml><?xml version="1.0" encoding="utf-8"?>
<p:tagLst xmlns:a="http://schemas.openxmlformats.org/drawingml/2006/main" xmlns:r="http://schemas.openxmlformats.org/officeDocument/2006/relationships" xmlns:p="http://schemas.openxmlformats.org/presentationml/2006/main">
  <p:tag name="SMARTTOCSTYLE" val="Section TOC"/>
  <p:tag name="SMARTDIVIDERTYPE" val="Section"/>
  <p:tag name="SMARTDIVIDERTOCSTYLE" val="Section TOC"/>
  <p:tag name="SHOW EXECUTIVE SUMMARY" val="NO"/>
  <p:tag name="UNLOCK SHAPES" val="NO"/>
  <p:tag name="SMARTSLIDETYPE" val="Divider"/>
  <p:tag name="INCLUDEINHORIZONTALTOC" val="NO"/>
  <p:tag name="SMART DIVIDER TITLE" val="Goals &amp; Objectives of the assignment  "/>
  <p:tag name="SMARTDIVIDERLEVEL" val="-1"/>
  <p:tag name="INCLUDEINPRIMARYTOC" val="YES"/>
  <p:tag name="INCLUDEINSECTIONTOC" val="YES"/>
  <p:tag name="SMARTDIVIDERTEXT" val="Section"/>
  <p:tag name="SMARTDIVIDERNUMBER" val="-1"/>
</p:tagLst>
</file>

<file path=ppt/tags/tag16.xml><?xml version="1.0" encoding="utf-8"?>
<p:tagLst xmlns:a="http://schemas.openxmlformats.org/drawingml/2006/main" xmlns:r="http://schemas.openxmlformats.org/officeDocument/2006/relationships" xmlns:p="http://schemas.openxmlformats.org/presentationml/2006/main">
  <p:tag name="SMARTTOCSTYLE" val="Section TOC"/>
  <p:tag name="SMARTDIVIDERTYPE" val="Section"/>
  <p:tag name="SMARTDIVIDERTOCSTYLE" val="Section TOC"/>
  <p:tag name="SHOW EXECUTIVE SUMMARY" val="NO"/>
  <p:tag name="UNLOCK SHAPES" val="NO"/>
  <p:tag name="SMARTSLIDETYPE" val="Divider"/>
  <p:tag name="INCLUDEINHORIZONTALTOC" val="NO"/>
  <p:tag name="SMART DIVIDER TITLE" val="Goals &amp; Objectives of the assignment  "/>
  <p:tag name="SMARTDIVIDERLEVEL" val="-1"/>
  <p:tag name="INCLUDEINPRIMARYTOC" val="YES"/>
  <p:tag name="INCLUDEINSECTIONTOC" val="YES"/>
  <p:tag name="SMARTDIVIDERTEXT" val="Section"/>
  <p:tag name="SMARTDIVIDERNUMBER" val="-1"/>
</p:tagLst>
</file>

<file path=ppt/tags/tag17.xml><?xml version="1.0" encoding="utf-8"?>
<p:tagLst xmlns:a="http://schemas.openxmlformats.org/drawingml/2006/main" xmlns:r="http://schemas.openxmlformats.org/officeDocument/2006/relationships" xmlns:p="http://schemas.openxmlformats.org/presentationml/2006/main">
  <p:tag name="SMARTTOCSTYLE" val="Section TOC"/>
  <p:tag name="SMARTDIVIDERTYPE" val="Section"/>
  <p:tag name="SMARTDIVIDERTOCSTYLE" val="Section TOC"/>
  <p:tag name="SHOW EXECUTIVE SUMMARY" val="NO"/>
  <p:tag name="UNLOCK SHAPES" val="NO"/>
  <p:tag name="SMARTSLIDETYPE" val="Divider"/>
  <p:tag name="INCLUDEINHORIZONTALTOC" val="NO"/>
  <p:tag name="SMART DIVIDER TITLE" val="Goals &amp; Objectives of the assignment  "/>
  <p:tag name="SMARTDIVIDERLEVEL" val="-1"/>
  <p:tag name="INCLUDEINPRIMARYTOC" val="YES"/>
  <p:tag name="INCLUDEINSECTIONTOC" val="YES"/>
  <p:tag name="SMARTDIVIDERTEXT" val="Section"/>
  <p:tag name="SMARTDIVIDERNUMBER" val="-1"/>
</p:tagLst>
</file>

<file path=ppt/tags/tag18.xml><?xml version="1.0" encoding="utf-8"?>
<p:tagLst xmlns:a="http://schemas.openxmlformats.org/drawingml/2006/main" xmlns:r="http://schemas.openxmlformats.org/officeDocument/2006/relationships" xmlns:p="http://schemas.openxmlformats.org/presentationml/2006/main">
  <p:tag name="SMARTTOCSTYLE" val="Section TOC"/>
  <p:tag name="SMARTDIVIDERTYPE" val="Section"/>
  <p:tag name="SMARTDIVIDERTOCSTYLE" val="Section TOC"/>
  <p:tag name="SHOW EXECUTIVE SUMMARY" val="NO"/>
  <p:tag name="UNLOCK SHAPES" val="NO"/>
  <p:tag name="SMARTSLIDETYPE" val="Divider"/>
  <p:tag name="INCLUDEINHORIZONTALTOC" val="NO"/>
  <p:tag name="SMART DIVIDER TITLE" val="Goals &amp; Objectives of the assignment  "/>
  <p:tag name="SMARTDIVIDERLEVEL" val="-1"/>
  <p:tag name="INCLUDEINPRIMARYTOC" val="YES"/>
  <p:tag name="INCLUDEINSECTIONTOC" val="YES"/>
  <p:tag name="SMARTDIVIDERTEXT" val="Section"/>
  <p:tag name="SMARTDIVIDERNUMBER" val="-1"/>
</p:tagLst>
</file>

<file path=ppt/tags/tag19.xml><?xml version="1.0" encoding="utf-8"?>
<p:tagLst xmlns:a="http://schemas.openxmlformats.org/drawingml/2006/main" xmlns:r="http://schemas.openxmlformats.org/officeDocument/2006/relationships" xmlns:p="http://schemas.openxmlformats.org/presentationml/2006/main">
  <p:tag name="SMARTTOCSTYLE" val="Section TOC"/>
  <p:tag name="SMARTDIVIDERTYPE" val="Section"/>
  <p:tag name="SMARTDIVIDERTOCSTYLE" val="Section TOC"/>
  <p:tag name="SHOW EXECUTIVE SUMMARY" val="NO"/>
  <p:tag name="UNLOCK SHAPES" val="NO"/>
  <p:tag name="SMARTSLIDETYPE" val="Divider"/>
  <p:tag name="INCLUDEINHORIZONTALTOC" val="NO"/>
  <p:tag name="SMART DIVIDER TITLE" val="Goals &amp; Objectives of the assignment  "/>
  <p:tag name="SMARTDIVIDERLEVEL" val="-1"/>
  <p:tag name="INCLUDEINPRIMARYTOC" val="YES"/>
  <p:tag name="INCLUDEINSECTIONTOC" val="YES"/>
  <p:tag name="SMARTDIVIDERTEXT" val="Section"/>
  <p:tag name="SMARTDIVIDERNUMBER" val="-1"/>
</p:tagLst>
</file>

<file path=ppt/tags/tag20.xml><?xml version="1.0" encoding="utf-8"?>
<p:tagLst xmlns:a="http://schemas.openxmlformats.org/drawingml/2006/main" xmlns:r="http://schemas.openxmlformats.org/officeDocument/2006/relationships" xmlns:p="http://schemas.openxmlformats.org/presentationml/2006/main">
  <p:tag name="SMARTTOCSTYLE" val="Section TOC"/>
  <p:tag name="SMARTDIVIDERTYPE" val="Section"/>
  <p:tag name="SMARTDIVIDERTOCSTYLE" val="Section TOC"/>
  <p:tag name="SHOW EXECUTIVE SUMMARY" val="NO"/>
  <p:tag name="UNLOCK SHAPES" val="NO"/>
  <p:tag name="SMARTSLIDETYPE" val="Divider"/>
  <p:tag name="INCLUDEINHORIZONTALTOC" val="NO"/>
  <p:tag name="SMART DIVIDER TITLE" val="Goals &amp; Objectives of the assignment  "/>
  <p:tag name="SMARTDIVIDERLEVEL" val="-1"/>
  <p:tag name="INCLUDEINPRIMARYTOC" val="YES"/>
  <p:tag name="INCLUDEINSECTIONTOC" val="YES"/>
  <p:tag name="SMARTDIVIDERTEXT" val="Section"/>
  <p:tag name="SMARTDIVIDERNUMBER" val="-1"/>
</p:tagLst>
</file>

<file path=ppt/tags/tag21.xml><?xml version="1.0" encoding="utf-8"?>
<p:tagLst xmlns:a="http://schemas.openxmlformats.org/drawingml/2006/main" xmlns:r="http://schemas.openxmlformats.org/officeDocument/2006/relationships" xmlns:p="http://schemas.openxmlformats.org/presentationml/2006/main">
  <p:tag name="SMARTTOCSTYLE" val="Section TOC"/>
  <p:tag name="SMARTDIVIDERTYPE" val="Section"/>
  <p:tag name="SMARTDIVIDERTOCSTYLE" val="Section TOC"/>
  <p:tag name="SHOW EXECUTIVE SUMMARY" val="NO"/>
  <p:tag name="UNLOCK SHAPES" val="NO"/>
  <p:tag name="SMARTSLIDETYPE" val="Divider"/>
  <p:tag name="INCLUDEINHORIZONTALTOC" val="NO"/>
  <p:tag name="SMART DIVIDER TITLE" val="Goals &amp; Objectives of the assignment  "/>
  <p:tag name="SMARTDIVIDERLEVEL" val="-1"/>
  <p:tag name="INCLUDEINPRIMARYTOC" val="YES"/>
  <p:tag name="INCLUDEINSECTIONTOC" val="YES"/>
  <p:tag name="SMARTDIVIDERTEXT" val="Section"/>
  <p:tag name="SMARTDIVIDERNUMBER" val="-1"/>
</p:tagLst>
</file>

<file path=ppt/tags/tag22.xml><?xml version="1.0" encoding="utf-8"?>
<p:tagLst xmlns:a="http://schemas.openxmlformats.org/drawingml/2006/main" xmlns:r="http://schemas.openxmlformats.org/officeDocument/2006/relationships" xmlns:p="http://schemas.openxmlformats.org/presentationml/2006/main">
  <p:tag name="SMARTTOCSTYLE" val="Section TOC"/>
  <p:tag name="SMARTDIVIDERTYPE" val="Section"/>
  <p:tag name="SMARTDIVIDERTOCSTYLE" val="Section TOC"/>
  <p:tag name="SHOW EXECUTIVE SUMMARY" val="NO"/>
  <p:tag name="UNLOCK SHAPES" val="NO"/>
  <p:tag name="SMARTSLIDETYPE" val="Divider"/>
  <p:tag name="INCLUDEINHORIZONTALTOC" val="NO"/>
  <p:tag name="SMART DIVIDER TITLE" val="Goals &amp; Objectives of the assignment  "/>
  <p:tag name="SMARTDIVIDERLEVEL" val="-1"/>
  <p:tag name="INCLUDEINPRIMARYTOC" val="YES"/>
  <p:tag name="INCLUDEINSECTIONTOC" val="YES"/>
  <p:tag name="SMARTDIVIDERTEXT" val="Section"/>
  <p:tag name="SMARTDIVIDERNUMBER" val="-1"/>
</p:tagLst>
</file>

<file path=ppt/tags/tag23.xml><?xml version="1.0" encoding="utf-8"?>
<p:tagLst xmlns:a="http://schemas.openxmlformats.org/drawingml/2006/main" xmlns:r="http://schemas.openxmlformats.org/officeDocument/2006/relationships" xmlns:p="http://schemas.openxmlformats.org/presentationml/2006/main">
  <p:tag name="SMARTTOCSTYLE" val="Section TOC"/>
  <p:tag name="SMARTDIVIDERTYPE" val="Section"/>
  <p:tag name="SMARTDIVIDERTOCSTYLE" val="Section TOC"/>
  <p:tag name="SHOW EXECUTIVE SUMMARY" val="NO"/>
  <p:tag name="UNLOCK SHAPES" val="NO"/>
  <p:tag name="SMARTSLIDETYPE" val="Divider"/>
  <p:tag name="INCLUDEINHORIZONTALTOC" val="NO"/>
  <p:tag name="SMART DIVIDER TITLE" val="Goals &amp; Objectives of the assignment  "/>
  <p:tag name="SMARTDIVIDERLEVEL" val="-1"/>
  <p:tag name="INCLUDEINPRIMARYTOC" val="YES"/>
  <p:tag name="INCLUDEINSECTIONTOC" val="YES"/>
  <p:tag name="SMARTDIVIDERTEXT" val="Section"/>
  <p:tag name="SMARTDIVIDERNUMBER" val="-1"/>
</p:tagLst>
</file>

<file path=ppt/tags/tag24.xml><?xml version="1.0" encoding="utf-8"?>
<p:tagLst xmlns:a="http://schemas.openxmlformats.org/drawingml/2006/main" xmlns:r="http://schemas.openxmlformats.org/officeDocument/2006/relationships" xmlns:p="http://schemas.openxmlformats.org/presentationml/2006/main">
  <p:tag name="SMARTTOCSTYLE" val="Section TOC"/>
  <p:tag name="SMARTDIVIDERTYPE" val="Section"/>
  <p:tag name="SMARTDIVIDERTOCSTYLE" val="Section TOC"/>
  <p:tag name="SHOW EXECUTIVE SUMMARY" val="NO"/>
  <p:tag name="UNLOCK SHAPES" val="NO"/>
  <p:tag name="SMARTSLIDETYPE" val="Divider"/>
  <p:tag name="INCLUDEINHORIZONTALTOC" val="NO"/>
  <p:tag name="SMART DIVIDER TITLE" val="Goals &amp; Objectives of the assignment  "/>
  <p:tag name="SMARTDIVIDERLEVEL" val="-1"/>
  <p:tag name="INCLUDEINPRIMARYTOC" val="YES"/>
  <p:tag name="INCLUDEINSECTIONTOC" val="YES"/>
  <p:tag name="SMARTDIVIDERTEXT" val="Section"/>
  <p:tag name="SMARTDIVIDERNUMBER" val="-1"/>
</p:tagLst>
</file>

<file path=ppt/tags/tag25.xml><?xml version="1.0" encoding="utf-8"?>
<p:tagLst xmlns:a="http://schemas.openxmlformats.org/drawingml/2006/main" xmlns:r="http://schemas.openxmlformats.org/officeDocument/2006/relationships" xmlns:p="http://schemas.openxmlformats.org/presentationml/2006/main">
  <p:tag name="SMARTTOCSTYLE" val="Section TOC"/>
  <p:tag name="SMARTDIVIDERTYPE" val="Section"/>
  <p:tag name="SMARTDIVIDERTOCSTYLE" val="Section TOC"/>
  <p:tag name="SHOW EXECUTIVE SUMMARY" val="NO"/>
  <p:tag name="SMARTSLIDETYPE" val="Divider"/>
  <p:tag name="INCLUDEINHORIZONTALTOC" val="YES"/>
  <p:tag name="SMARTDIVIDERLEVEL" val="-1"/>
  <p:tag name="SMART DIVIDER SHORT TITLE" val="Thank you"/>
  <p:tag name="INCLUDEINPRIMARYTOC" val="YES"/>
  <p:tag name="INCLUDEINSECTIONTOC" val="YES"/>
  <p:tag name="SMART DIVIDER TITLE" val="Thank you"/>
  <p:tag name="UNLOCK SHAPES" val="NO"/>
  <p:tag name="SMARTDIVIDERTEXT" val="Section"/>
  <p:tag name="SMARTDIVIDERNUMBER" val="-1"/>
</p:tagLst>
</file>

<file path=ppt/theme/theme1.xml><?xml version="1.0" encoding="utf-8"?>
<a:theme xmlns:a="http://schemas.openxmlformats.org/drawingml/2006/main" name="PwC">
  <a:themeElements>
    <a:clrScheme name="PwC Burgundy">
      <a:dk1>
        <a:srgbClr val="000000"/>
      </a:dk1>
      <a:lt1>
        <a:srgbClr val="FFFFFF"/>
      </a:lt1>
      <a:dk2>
        <a:srgbClr val="A32020"/>
      </a:dk2>
      <a:lt2>
        <a:srgbClr val="FFFFFF"/>
      </a:lt2>
      <a:accent1>
        <a:srgbClr val="A32020"/>
      </a:accent1>
      <a:accent2>
        <a:srgbClr val="E0301E"/>
      </a:accent2>
      <a:accent3>
        <a:srgbClr val="602320"/>
      </a:accent3>
      <a:accent4>
        <a:srgbClr val="DB536A"/>
      </a:accent4>
      <a:accent5>
        <a:srgbClr val="DC6900"/>
      </a:accent5>
      <a:accent6>
        <a:srgbClr val="FFB600"/>
      </a:accent6>
      <a:hlink>
        <a:srgbClr val="A32020"/>
      </a:hlink>
      <a:folHlink>
        <a:srgbClr val="A32020"/>
      </a:folHlink>
    </a:clrScheme>
    <a:fontScheme name="PwC Fonts">
      <a:majorFont>
        <a:latin typeface="Georgia"/>
        <a:ea typeface=""/>
        <a:cs typeface=""/>
      </a:majorFont>
      <a:minorFont>
        <a:latin typeface="Arial"/>
        <a:ea typeface=""/>
        <a:cs typeface=""/>
      </a:minorFont>
    </a:fontScheme>
    <a:fmtScheme name="PwC Effects">
      <a:fillStyleLst>
        <a:solidFill>
          <a:schemeClr val="phClr"/>
        </a:solidFill>
        <a:solidFill>
          <a:schemeClr val="phClr"/>
        </a:solidFill>
        <a:solidFill>
          <a:schemeClr val="phClr"/>
        </a:solidFill>
      </a:fillStyleLst>
      <a:lnStyleLst>
        <a:ln w="12700" cap="sq" cmpd="sng" algn="ctr">
          <a:solidFill>
            <a:schemeClr val="phClr"/>
          </a:solidFill>
          <a:prstDash val="solid"/>
        </a:ln>
        <a:ln w="12700" cap="sq" cmpd="sng" algn="ctr">
          <a:solidFill>
            <a:schemeClr val="phClr"/>
          </a:solidFill>
          <a:prstDash val="solid"/>
        </a:ln>
        <a:ln w="12700" cap="sq" cmpd="sng" algn="ctr">
          <a:solidFill>
            <a:schemeClr val="phClr"/>
          </a:solidFill>
          <a:prstDash val="solid"/>
        </a:ln>
      </a:lnStyleLst>
      <a:effectStyleLst>
        <a:effectStyle>
          <a:effectLst/>
        </a:effectStyle>
        <a:effectStyle>
          <a:effectLst/>
        </a:effectStyle>
        <a:effectStyle>
          <a:effectLst>
            <a:outerShdw blurRad="127000" dist="63500" dir="2700000" algn="br" rotWithShape="0">
              <a:srgbClr val="000000">
                <a:alpha val="25000"/>
              </a:srgbClr>
            </a:outerShdw>
          </a:effectLst>
        </a:effectStyle>
      </a:effectStyleLst>
      <a:bgFillStyleLst>
        <a:solidFill>
          <a:schemeClr val="phClr"/>
        </a:solidFill>
        <a:solidFill>
          <a:schemeClr val="phClr"/>
        </a:solidFill>
        <a:solidFill>
          <a:schemeClr val="phClr"/>
        </a:solidFill>
      </a:bgFillStyleLst>
    </a:fmtScheme>
  </a:themeElements>
  <a:objectDefaults>
    <a:spDef>
      <a:spPr>
        <a:solidFill>
          <a:srgbClr val="A32020"/>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100000"/>
          </a:lnSpc>
          <a:defRPr sz="1600"/>
        </a:defPPr>
      </a:lstStyle>
      <a:style>
        <a:lnRef idx="0">
          <a:schemeClr val="accent1"/>
        </a:lnRef>
        <a:fillRef idx="1">
          <a:schemeClr val="accent1"/>
        </a:fillRef>
        <a:effectRef idx="0">
          <a:schemeClr val="dk1"/>
        </a:effectRef>
        <a:fontRef idx="minor">
          <a:schemeClr val="lt1"/>
        </a:fontRef>
      </a:style>
    </a:spDef>
    <a:lnDef>
      <a:spPr>
        <a:ln w="12700" cap="sq"/>
      </a:spPr>
      <a:bodyPr/>
      <a:lstStyle/>
      <a:style>
        <a:lnRef idx="1">
          <a:schemeClr val="accent1"/>
        </a:lnRef>
        <a:fillRef idx="0">
          <a:schemeClr val="accent1"/>
        </a:fillRef>
        <a:effectRef idx="0">
          <a:schemeClr val="dk1"/>
        </a:effectRef>
        <a:fontRef idx="minor">
          <a:schemeClr val="lt1"/>
        </a:fontRef>
      </a:style>
    </a:lnDef>
    <a:txDef>
      <a:spPr>
        <a:noFill/>
      </a:spPr>
      <a:bodyPr wrap="square" lIns="0" tIns="0" rIns="0" bIns="0" rtlCol="0">
        <a:spAutoFit/>
      </a:bodyPr>
      <a:lstStyle>
        <a:defPPr>
          <a:lnSpc>
            <a:spcPct val="100000"/>
          </a:lnSpc>
          <a:spcAft>
            <a:spcPts val="600"/>
          </a:spcAft>
          <a:buSzPct val="100000"/>
          <a:defRPr sz="1600" dirty="0" err="1" smtClean="0"/>
        </a:defPPr>
      </a:lstStyle>
    </a:txDef>
  </a:objectDefaults>
  <a:extraClrSchemeLst/>
  <a:custClrLst>
    <a:custClr name="Dark Orange 2">
      <a:srgbClr val="571F01"/>
    </a:custClr>
    <a:custClr name="Dark Orange 1">
      <a:srgbClr val="933401"/>
    </a:custClr>
    <a:custClr name="Primary Orange">
      <a:srgbClr val="D04A02"/>
    </a:custClr>
    <a:custClr name="Light Orange 1">
      <a:srgbClr val="FD6412"/>
    </a:custClr>
    <a:custClr name="Light Orange 2">
      <a:srgbClr val="FEB791"/>
    </a:custClr>
    <a:custClr name="Dark Tangerine 2">
      <a:srgbClr val="714300"/>
    </a:custClr>
    <a:custClr name="Dark Tangerine 1">
      <a:srgbClr val="AE6800"/>
    </a:custClr>
    <a:custClr name="Primary Tangerine">
      <a:srgbClr val="EB8C00"/>
    </a:custClr>
    <a:custClr name="Light Tangerine 1">
      <a:srgbClr val="FFA929"/>
    </a:custClr>
    <a:custClr name="Light Tangerine 2">
      <a:srgbClr val="FFDCA9"/>
    </a:custClr>
    <a:custClr name="Dark Yellow 2">
      <a:srgbClr val="855F00"/>
    </a:custClr>
    <a:custClr name="Dark Yellow 1">
      <a:srgbClr val="C28A00"/>
    </a:custClr>
    <a:custClr name="Primary Yellow">
      <a:srgbClr val="FFB600"/>
    </a:custClr>
    <a:custClr name="Light Yellow 1">
      <a:srgbClr val="FFC83D"/>
    </a:custClr>
    <a:custClr name="Light Yellow 2">
      <a:srgbClr val="FFECBD"/>
    </a:custClr>
    <a:custClr name="Dark Rose 2">
      <a:srgbClr val="6E2A35"/>
    </a:custClr>
    <a:custClr name="Dark Rose 1">
      <a:srgbClr val="A43E50"/>
    </a:custClr>
    <a:custClr name="Primary Rose">
      <a:srgbClr val="DB536A"/>
    </a:custClr>
    <a:custClr name="Light Rose 1">
      <a:srgbClr val="E27588"/>
    </a:custClr>
    <a:custClr name="Light Rose 2">
      <a:srgbClr val="F1BAC3"/>
    </a:custClr>
    <a:custClr name="Dark Red 2">
      <a:srgbClr val="741910"/>
    </a:custClr>
    <a:custClr name="Dark Red 1">
      <a:srgbClr val="AA2417"/>
    </a:custClr>
    <a:custClr name="Primary Red">
      <a:srgbClr val="E0301E"/>
    </a:custClr>
    <a:custClr name="Light Red 1">
      <a:srgbClr val="E86153"/>
    </a:custClr>
    <a:custClr name="Light Red 2">
      <a:srgbClr val="F7C8C4"/>
    </a:custClr>
    <a:custClr name="Black">
      <a:srgbClr val="000000"/>
    </a:custClr>
    <a:custClr name="Dark Grey">
      <a:srgbClr val="2D2D2D"/>
    </a:custClr>
    <a:custClr name="Medium Grey">
      <a:srgbClr val="464646"/>
    </a:custClr>
    <a:custClr name="Grey">
      <a:srgbClr val="7D7D7D"/>
    </a:custClr>
    <a:custClr name="Light Grey">
      <a:srgbClr val="DEDEDE"/>
    </a:custClr>
    <a:custClr name="Dark Purple 2">
      <a:srgbClr val="4B06B2"/>
    </a:custClr>
    <a:custClr name="Dark Purple 1">
      <a:srgbClr val="6A1CE2"/>
    </a:custClr>
    <a:custClr name="Secondary Purple">
      <a:srgbClr val="9013FE"/>
    </a:custClr>
    <a:custClr name="Light Purple 1">
      <a:srgbClr val="B15AFE"/>
    </a:custClr>
    <a:custClr name="Light Purple 2">
      <a:srgbClr val="DEB8FF"/>
    </a:custClr>
    <a:custClr name="Dark Blue 2">
      <a:srgbClr val="003DAB"/>
    </a:custClr>
    <a:custClr name="Dark Blue 1">
      <a:srgbClr val="0060D7"/>
    </a:custClr>
    <a:custClr name="Secondary Blue">
      <a:srgbClr val="0089EB"/>
    </a:custClr>
    <a:custClr name="Light Blue 1">
      <a:srgbClr val="4DACF1"/>
    </a:custClr>
    <a:custClr name="Light Blue 2">
      <a:srgbClr val="B3DCF9"/>
    </a:custClr>
    <a:custClr name="Dark Green 2">
      <a:srgbClr val="175C2C"/>
    </a:custClr>
    <a:custClr name="Dark Green 1">
      <a:srgbClr val="2C8646"/>
    </a:custClr>
    <a:custClr name="Secondary Green">
      <a:srgbClr val="4EB523"/>
    </a:custClr>
    <a:custClr name="Light Green 1">
      <a:srgbClr val="86DB4F"/>
    </a:custClr>
    <a:custClr name="Light Green 2">
      <a:srgbClr val="C4FC9F"/>
    </a:custClr>
    <a:custClr name="Status Red">
      <a:srgbClr val="E0301E"/>
    </a:custClr>
    <a:custClr name="Status Yellow">
      <a:srgbClr val="FFB600"/>
    </a:custClr>
    <a:custClr name="Status Green">
      <a:srgbClr val="175C2C"/>
    </a:custClr>
  </a:custClrLst>
  <a:extLst>
    <a:ext uri="{05A4C25C-085E-4340-85A3-A5531E510DB2}">
      <thm15:themeFamily xmlns:thm15="http://schemas.microsoft.com/office/thememl/2012/main" name="PwC 16x9 PowerPoint.potx" id="{D4DCA9A9-A671-44E4-915A-C83629F99A90}" vid="{6074E35A-D868-441C-8EFF-8DE4FA24430B}"/>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wC">
  <a:themeElements>
    <a:clrScheme name="PwC Colors">
      <a:dk1>
        <a:srgbClr val="000000"/>
      </a:dk1>
      <a:lt1>
        <a:srgbClr val="FFFFFF"/>
      </a:lt1>
      <a:dk2>
        <a:srgbClr val="7D7D7D"/>
      </a:dk2>
      <a:lt2>
        <a:srgbClr val="DEDEDE"/>
      </a:lt2>
      <a:accent1>
        <a:srgbClr val="D04A02"/>
      </a:accent1>
      <a:accent2>
        <a:srgbClr val="FFB600"/>
      </a:accent2>
      <a:accent3>
        <a:srgbClr val="E0301E"/>
      </a:accent3>
      <a:accent4>
        <a:srgbClr val="EB8C00"/>
      </a:accent4>
      <a:accent5>
        <a:srgbClr val="DB536A"/>
      </a:accent5>
      <a:accent6>
        <a:srgbClr val="464646"/>
      </a:accent6>
      <a:hlink>
        <a:srgbClr val="D04A02"/>
      </a:hlink>
      <a:folHlink>
        <a:srgbClr val="DB536A"/>
      </a:folHlink>
    </a:clrScheme>
    <a:fontScheme name="PwC Fonts">
      <a:majorFont>
        <a:latin typeface="Georgia"/>
        <a:ea typeface=""/>
        <a:cs typeface=""/>
      </a:majorFont>
      <a:minorFont>
        <a:latin typeface="Arial"/>
        <a:ea typeface=""/>
        <a:cs typeface=""/>
      </a:minorFont>
    </a:fontScheme>
    <a:fmtScheme name="PwC Effects">
      <a:fillStyleLst>
        <a:solidFill>
          <a:schemeClr val="phClr"/>
        </a:solidFill>
        <a:solidFill>
          <a:schemeClr val="phClr"/>
        </a:solidFill>
        <a:solidFill>
          <a:schemeClr val="phClr"/>
        </a:solidFill>
      </a:fillStyleLst>
      <a:lnStyleLst>
        <a:ln w="12700" cap="sq" cmpd="sng" algn="ctr">
          <a:solidFill>
            <a:schemeClr val="phClr"/>
          </a:solidFill>
          <a:prstDash val="solid"/>
        </a:ln>
        <a:ln w="12700" cap="sq" cmpd="sng" algn="ctr">
          <a:solidFill>
            <a:schemeClr val="phClr"/>
          </a:solidFill>
          <a:prstDash val="solid"/>
        </a:ln>
        <a:ln w="12700" cap="sq" cmpd="sng" algn="ctr">
          <a:solidFill>
            <a:schemeClr val="phClr"/>
          </a:solidFill>
          <a:prstDash val="solid"/>
        </a:ln>
      </a:lnStyleLst>
      <a:effectStyleLst>
        <a:effectStyle>
          <a:effectLst/>
        </a:effectStyle>
        <a:effectStyle>
          <a:effectLst/>
        </a:effectStyle>
        <a:effectStyle>
          <a:effectLst>
            <a:outerShdw blurRad="127000" dist="63500" dir="2700000" algn="br" rotWithShape="0">
              <a:srgbClr val="000000">
                <a:alpha val="25000"/>
              </a:srgbClr>
            </a:outerShdw>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a:lstStyle>
        <a:defPPr algn="ctr">
          <a:lnSpc>
            <a:spcPct val="100000"/>
          </a:lnSpc>
          <a:defRPr sz="1600"/>
        </a:defPPr>
      </a:lstStyle>
      <a:style>
        <a:lnRef idx="0">
          <a:schemeClr val="accent1"/>
        </a:lnRef>
        <a:fillRef idx="1">
          <a:schemeClr val="accent1"/>
        </a:fillRef>
        <a:effectRef idx="0">
          <a:schemeClr val="dk1"/>
        </a:effectRef>
        <a:fontRef idx="minor">
          <a:schemeClr val="lt1"/>
        </a:fontRef>
      </a:style>
    </a:spDef>
    <a:lnDef>
      <a:spPr>
        <a:ln w="12700" cap="sq"/>
      </a:spPr>
      <a:bodyPr/>
      <a:lstStyle/>
      <a:style>
        <a:lnRef idx="1">
          <a:schemeClr val="accent1"/>
        </a:lnRef>
        <a:fillRef idx="0">
          <a:schemeClr val="accent1"/>
        </a:fillRef>
        <a:effectRef idx="0">
          <a:schemeClr val="dk1"/>
        </a:effectRef>
        <a:fontRef idx="minor">
          <a:schemeClr val="lt1"/>
        </a:fontRef>
      </a:style>
    </a:lnDef>
    <a:txDef>
      <a:spPr>
        <a:noFill/>
      </a:spPr>
      <a:bodyPr wrap="square" lIns="0" tIns="0" rIns="0" bIns="0" rtlCol="0"/>
      <a:lstStyle>
        <a:defPPr marL="182880" indent="-182880">
          <a:lnSpc>
            <a:spcPct val="100000"/>
          </a:lnSpc>
          <a:spcAft>
            <a:spcPts val="600"/>
          </a:spcAft>
          <a:buSzPct val="100000"/>
          <a:buFont typeface="Arial"/>
          <a:buChar char="•"/>
          <a:defRPr sz="1600"/>
        </a:defPPr>
      </a:lstStyle>
    </a:txDef>
  </a:objectDefaults>
  <a:extraClrSchemeLst/>
  <a:custClrLst>
    <a:custClr name="Dark Orange 2">
      <a:srgbClr val="571F01"/>
    </a:custClr>
    <a:custClr name="Dark Orange 1">
      <a:srgbClr val="933401"/>
    </a:custClr>
    <a:custClr name="Primary Orange">
      <a:srgbClr val="D04A02"/>
    </a:custClr>
    <a:custClr name="Light Orange 1">
      <a:srgbClr val="FD6412"/>
    </a:custClr>
    <a:custClr name="Light Orange 2">
      <a:srgbClr val="FEB791"/>
    </a:custClr>
    <a:custClr name="Dark Tangerine 2">
      <a:srgbClr val="714300"/>
    </a:custClr>
    <a:custClr name="Dark Tangerine 1">
      <a:srgbClr val="AE6800"/>
    </a:custClr>
    <a:custClr name="Primary Tangerine">
      <a:srgbClr val="EB8C00"/>
    </a:custClr>
    <a:custClr name="Light Tangerine 1">
      <a:srgbClr val="FFA929"/>
    </a:custClr>
    <a:custClr name="Light Tangerine 2">
      <a:srgbClr val="FFDCA9"/>
    </a:custClr>
    <a:custClr name="Dark Yellow 2">
      <a:srgbClr val="855F00"/>
    </a:custClr>
    <a:custClr name="Dark Yellow 1">
      <a:srgbClr val="C28A00"/>
    </a:custClr>
    <a:custClr name="Primary Yellow">
      <a:srgbClr val="FFB600"/>
    </a:custClr>
    <a:custClr name="Light Yellow 1">
      <a:srgbClr val="FFC83D"/>
    </a:custClr>
    <a:custClr name="Light Yellow 2">
      <a:srgbClr val="FFECBD"/>
    </a:custClr>
    <a:custClr name="Dark Rose 2">
      <a:srgbClr val="6E2A35"/>
    </a:custClr>
    <a:custClr name="Dark Rose 1">
      <a:srgbClr val="A43E50"/>
    </a:custClr>
    <a:custClr name="Primary Rose">
      <a:srgbClr val="DB536A"/>
    </a:custClr>
    <a:custClr name="Light Rose 1">
      <a:srgbClr val="E27588"/>
    </a:custClr>
    <a:custClr name="Light Rose 2">
      <a:srgbClr val="F1BAC3"/>
    </a:custClr>
    <a:custClr name="Dark Red 2">
      <a:srgbClr val="741910"/>
    </a:custClr>
    <a:custClr name="Dark Red 1">
      <a:srgbClr val="AA2417"/>
    </a:custClr>
    <a:custClr name="Primary Red">
      <a:srgbClr val="E0301E"/>
    </a:custClr>
    <a:custClr name="Light Red 1">
      <a:srgbClr val="E86153"/>
    </a:custClr>
    <a:custClr name="Light Red 2">
      <a:srgbClr val="F7C8C4"/>
    </a:custClr>
    <a:custClr name="Black">
      <a:srgbClr val="000000"/>
    </a:custClr>
    <a:custClr name="Dark Grey">
      <a:srgbClr val="2D2D2D"/>
    </a:custClr>
    <a:custClr name="Medium Grey">
      <a:srgbClr val="464646"/>
    </a:custClr>
    <a:custClr name="Grey">
      <a:srgbClr val="7D7D7D"/>
    </a:custClr>
    <a:custClr name="Light Grey">
      <a:srgbClr val="DEDEDE"/>
    </a:custClr>
    <a:custClr name="Dark Purple 2">
      <a:srgbClr val="4B06B2"/>
    </a:custClr>
    <a:custClr name="Dark Purple 1">
      <a:srgbClr val="6A1CE2"/>
    </a:custClr>
    <a:custClr name="Secondary Purple">
      <a:srgbClr val="9013FE"/>
    </a:custClr>
    <a:custClr name="Light Purple 1">
      <a:srgbClr val="B15AFE"/>
    </a:custClr>
    <a:custClr name="Light Purple 2">
      <a:srgbClr val="DEB8FF"/>
    </a:custClr>
    <a:custClr name="Dark Blue 2">
      <a:srgbClr val="003DAB"/>
    </a:custClr>
    <a:custClr name="Dark Blue 1">
      <a:srgbClr val="0060D7"/>
    </a:custClr>
    <a:custClr name="Secondary Blue">
      <a:srgbClr val="0089EB"/>
    </a:custClr>
    <a:custClr name="Light Blue 1">
      <a:srgbClr val="4DACF1"/>
    </a:custClr>
    <a:custClr name="Light Blue 2">
      <a:srgbClr val="B3DCF9"/>
    </a:custClr>
    <a:custClr name="Dark Green 2">
      <a:srgbClr val="175C2C"/>
    </a:custClr>
    <a:custClr name="Dark Green 1">
      <a:srgbClr val="2C8646"/>
    </a:custClr>
    <a:custClr name="Secondary Green">
      <a:srgbClr val="4EB523"/>
    </a:custClr>
    <a:custClr name="Light Green 1">
      <a:srgbClr val="86DB4F"/>
    </a:custClr>
    <a:custClr name="Light Green 2">
      <a:srgbClr val="C4FC9F"/>
    </a:custClr>
    <a:custClr name="Status Red">
      <a:srgbClr val="E0301E"/>
    </a:custClr>
    <a:custClr name="Status Yellow">
      <a:srgbClr val="FFB600"/>
    </a:custClr>
    <a:custClr name="Status Green">
      <a:srgbClr val="175C2C"/>
    </a:custClr>
  </a:custClrLst>
</a:theme>
</file>

<file path=ppt/theme/theme4.xml><?xml version="1.0" encoding="utf-8"?>
<a:theme xmlns:a="http://schemas.openxmlformats.org/drawingml/2006/main" name="PwC">
  <a:themeElements>
    <a:clrScheme name="PwC Colors">
      <a:dk1>
        <a:srgbClr val="000000"/>
      </a:dk1>
      <a:lt1>
        <a:srgbClr val="FFFFFF"/>
      </a:lt1>
      <a:dk2>
        <a:srgbClr val="7D7D7D"/>
      </a:dk2>
      <a:lt2>
        <a:srgbClr val="DEDEDE"/>
      </a:lt2>
      <a:accent1>
        <a:srgbClr val="D04A02"/>
      </a:accent1>
      <a:accent2>
        <a:srgbClr val="FFB600"/>
      </a:accent2>
      <a:accent3>
        <a:srgbClr val="E0301E"/>
      </a:accent3>
      <a:accent4>
        <a:srgbClr val="EB8C00"/>
      </a:accent4>
      <a:accent5>
        <a:srgbClr val="DB536A"/>
      </a:accent5>
      <a:accent6>
        <a:srgbClr val="464646"/>
      </a:accent6>
      <a:hlink>
        <a:srgbClr val="D04A02"/>
      </a:hlink>
      <a:folHlink>
        <a:srgbClr val="DB536A"/>
      </a:folHlink>
    </a:clrScheme>
    <a:fontScheme name="PwC Fonts">
      <a:majorFont>
        <a:latin typeface="Georgia"/>
        <a:ea typeface=""/>
        <a:cs typeface=""/>
      </a:majorFont>
      <a:minorFont>
        <a:latin typeface="Arial"/>
        <a:ea typeface=""/>
        <a:cs typeface=""/>
      </a:minorFont>
    </a:fontScheme>
    <a:fmtScheme name="PwC Effects">
      <a:fillStyleLst>
        <a:solidFill>
          <a:schemeClr val="phClr"/>
        </a:solidFill>
        <a:solidFill>
          <a:schemeClr val="phClr"/>
        </a:solidFill>
        <a:solidFill>
          <a:schemeClr val="phClr"/>
        </a:solidFill>
      </a:fillStyleLst>
      <a:lnStyleLst>
        <a:ln w="12700" cap="sq" cmpd="sng" algn="ctr">
          <a:solidFill>
            <a:schemeClr val="phClr"/>
          </a:solidFill>
          <a:prstDash val="solid"/>
        </a:ln>
        <a:ln w="12700" cap="sq" cmpd="sng" algn="ctr">
          <a:solidFill>
            <a:schemeClr val="phClr"/>
          </a:solidFill>
          <a:prstDash val="solid"/>
        </a:ln>
        <a:ln w="12700" cap="sq" cmpd="sng" algn="ctr">
          <a:solidFill>
            <a:schemeClr val="phClr"/>
          </a:solidFill>
          <a:prstDash val="solid"/>
        </a:ln>
      </a:lnStyleLst>
      <a:effectStyleLst>
        <a:effectStyle>
          <a:effectLst/>
        </a:effectStyle>
        <a:effectStyle>
          <a:effectLst/>
        </a:effectStyle>
        <a:effectStyle>
          <a:effectLst>
            <a:outerShdw blurRad="127000" dist="63500" dir="2700000" algn="br" rotWithShape="0">
              <a:srgbClr val="000000">
                <a:alpha val="25000"/>
              </a:srgbClr>
            </a:outerShdw>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a:lstStyle>
        <a:defPPr algn="ctr">
          <a:lnSpc>
            <a:spcPct val="100000"/>
          </a:lnSpc>
          <a:defRPr sz="1600"/>
        </a:defPPr>
      </a:lstStyle>
      <a:style>
        <a:lnRef idx="0">
          <a:schemeClr val="accent1"/>
        </a:lnRef>
        <a:fillRef idx="1">
          <a:schemeClr val="accent1"/>
        </a:fillRef>
        <a:effectRef idx="0">
          <a:schemeClr val="dk1"/>
        </a:effectRef>
        <a:fontRef idx="minor">
          <a:schemeClr val="lt1"/>
        </a:fontRef>
      </a:style>
    </a:spDef>
    <a:lnDef>
      <a:spPr>
        <a:ln w="12700" cap="sq"/>
      </a:spPr>
      <a:bodyPr/>
      <a:lstStyle/>
      <a:style>
        <a:lnRef idx="1">
          <a:schemeClr val="accent1"/>
        </a:lnRef>
        <a:fillRef idx="0">
          <a:schemeClr val="accent1"/>
        </a:fillRef>
        <a:effectRef idx="0">
          <a:schemeClr val="dk1"/>
        </a:effectRef>
        <a:fontRef idx="minor">
          <a:schemeClr val="lt1"/>
        </a:fontRef>
      </a:style>
    </a:lnDef>
    <a:txDef>
      <a:spPr>
        <a:noFill/>
      </a:spPr>
      <a:bodyPr wrap="square" lIns="0" tIns="0" rIns="0" bIns="0" rtlCol="0"/>
      <a:lstStyle>
        <a:defPPr marL="182880" indent="-182880">
          <a:lnSpc>
            <a:spcPct val="100000"/>
          </a:lnSpc>
          <a:spcAft>
            <a:spcPts val="600"/>
          </a:spcAft>
          <a:buSzPct val="100000"/>
          <a:buFont typeface="Arial"/>
          <a:buChar char="•"/>
          <a:defRPr sz="1600"/>
        </a:defPPr>
      </a:lstStyle>
    </a:txDef>
  </a:objectDefaults>
  <a:extraClrSchemeLst/>
  <a:custClrLst>
    <a:custClr name="Dark Orange 2">
      <a:srgbClr val="571F01"/>
    </a:custClr>
    <a:custClr name="Dark Orange 1">
      <a:srgbClr val="933401"/>
    </a:custClr>
    <a:custClr name="Primary Orange">
      <a:srgbClr val="D04A02"/>
    </a:custClr>
    <a:custClr name="Light Orange 1">
      <a:srgbClr val="FD6412"/>
    </a:custClr>
    <a:custClr name="Light Orange 2">
      <a:srgbClr val="FEB791"/>
    </a:custClr>
    <a:custClr name="Dark Tangerine 2">
      <a:srgbClr val="714300"/>
    </a:custClr>
    <a:custClr name="Dark Tangerine 1">
      <a:srgbClr val="AE6800"/>
    </a:custClr>
    <a:custClr name="Primary Tangerine">
      <a:srgbClr val="EB8C00"/>
    </a:custClr>
    <a:custClr name="Light Tangerine 1">
      <a:srgbClr val="FFA929"/>
    </a:custClr>
    <a:custClr name="Light Tangerine 2">
      <a:srgbClr val="FFDCA9"/>
    </a:custClr>
    <a:custClr name="Dark Yellow 2">
      <a:srgbClr val="855F00"/>
    </a:custClr>
    <a:custClr name="Dark Yellow 1">
      <a:srgbClr val="C28A00"/>
    </a:custClr>
    <a:custClr name="Primary Yellow">
      <a:srgbClr val="FFB600"/>
    </a:custClr>
    <a:custClr name="Light Yellow 1">
      <a:srgbClr val="FFC83D"/>
    </a:custClr>
    <a:custClr name="Light Yellow 2">
      <a:srgbClr val="FFECBD"/>
    </a:custClr>
    <a:custClr name="Dark Rose 2">
      <a:srgbClr val="6E2A35"/>
    </a:custClr>
    <a:custClr name="Dark Rose 1">
      <a:srgbClr val="A43E50"/>
    </a:custClr>
    <a:custClr name="Primary Rose">
      <a:srgbClr val="DB536A"/>
    </a:custClr>
    <a:custClr name="Light Rose 1">
      <a:srgbClr val="E27588"/>
    </a:custClr>
    <a:custClr name="Light Rose 2">
      <a:srgbClr val="F1BAC3"/>
    </a:custClr>
    <a:custClr name="Dark Red 2">
      <a:srgbClr val="741910"/>
    </a:custClr>
    <a:custClr name="Dark Red 1">
      <a:srgbClr val="AA2417"/>
    </a:custClr>
    <a:custClr name="Primary Red">
      <a:srgbClr val="E0301E"/>
    </a:custClr>
    <a:custClr name="Light Red 1">
      <a:srgbClr val="E86153"/>
    </a:custClr>
    <a:custClr name="Light Red 2">
      <a:srgbClr val="F7C8C4"/>
    </a:custClr>
    <a:custClr name="Black">
      <a:srgbClr val="000000"/>
    </a:custClr>
    <a:custClr name="Dark Grey">
      <a:srgbClr val="2D2D2D"/>
    </a:custClr>
    <a:custClr name="Medium Grey">
      <a:srgbClr val="464646"/>
    </a:custClr>
    <a:custClr name="Grey">
      <a:srgbClr val="7D7D7D"/>
    </a:custClr>
    <a:custClr name="Light Grey">
      <a:srgbClr val="DEDEDE"/>
    </a:custClr>
    <a:custClr name="Dark Purple 2">
      <a:srgbClr val="4B06B2"/>
    </a:custClr>
    <a:custClr name="Dark Purple 1">
      <a:srgbClr val="6A1CE2"/>
    </a:custClr>
    <a:custClr name="Secondary Purple">
      <a:srgbClr val="9013FE"/>
    </a:custClr>
    <a:custClr name="Light Purple 1">
      <a:srgbClr val="B15AFE"/>
    </a:custClr>
    <a:custClr name="Light Purple 2">
      <a:srgbClr val="DEB8FF"/>
    </a:custClr>
    <a:custClr name="Dark Blue 2">
      <a:srgbClr val="003DAB"/>
    </a:custClr>
    <a:custClr name="Dark Blue 1">
      <a:srgbClr val="0060D7"/>
    </a:custClr>
    <a:custClr name="Secondary Blue">
      <a:srgbClr val="0089EB"/>
    </a:custClr>
    <a:custClr name="Light Blue 1">
      <a:srgbClr val="4DACF1"/>
    </a:custClr>
    <a:custClr name="Light Blue 2">
      <a:srgbClr val="B3DCF9"/>
    </a:custClr>
    <a:custClr name="Dark Green 2">
      <a:srgbClr val="175C2C"/>
    </a:custClr>
    <a:custClr name="Dark Green 1">
      <a:srgbClr val="2C8646"/>
    </a:custClr>
    <a:custClr name="Secondary Green">
      <a:srgbClr val="4EB523"/>
    </a:custClr>
    <a:custClr name="Light Green 1">
      <a:srgbClr val="86DB4F"/>
    </a:custClr>
    <a:custClr name="Light Green 2">
      <a:srgbClr val="C4FC9F"/>
    </a:custClr>
    <a:custClr name="Status Red">
      <a:srgbClr val="E0301E"/>
    </a:custClr>
    <a:custClr name="Status Yellow">
      <a:srgbClr val="FFB600"/>
    </a:custClr>
    <a:custClr name="Status Green">
      <a:srgbClr val="175C2C"/>
    </a:custClr>
  </a:custClr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PwC Smart</Template>
  <TotalTime>22793</TotalTime>
  <Words>2134</Words>
  <Application>Microsoft Office PowerPoint</Application>
  <PresentationFormat>Widescreen</PresentationFormat>
  <Paragraphs>292</Paragraphs>
  <Slides>32</Slides>
  <Notes>31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32</vt:i4>
      </vt:variant>
    </vt:vector>
  </HeadingPairs>
  <TitlesOfParts>
    <vt:vector size="39" baseType="lpstr">
      <vt:lpstr>Arial</vt:lpstr>
      <vt:lpstr>Calibri</vt:lpstr>
      <vt:lpstr>Calibri Light</vt:lpstr>
      <vt:lpstr>Georgia</vt:lpstr>
      <vt:lpstr>Wingdings</vt:lpstr>
      <vt:lpstr>PwC</vt:lpstr>
      <vt:lpstr>Custom Design</vt:lpstr>
      <vt:lpstr>Implementing NDC &amp; SDG-7 in Asia: Low Carbon Technology Development Pathways </vt:lpstr>
      <vt:lpstr>Outline</vt:lpstr>
      <vt:lpstr>Status of SDG-7 &amp; NDC target achievement </vt:lpstr>
      <vt:lpstr>Status of SDG-7 target achievement</vt:lpstr>
      <vt:lpstr>Status of SDG-7 target achievement</vt:lpstr>
      <vt:lpstr>Status of SDG-7 target achievement</vt:lpstr>
      <vt:lpstr>Status of NDC Target Achievement</vt:lpstr>
      <vt:lpstr>Status of NDC Targets in Case Study Countries</vt:lpstr>
      <vt:lpstr>Status of NDC Targets in Case Study Countries</vt:lpstr>
      <vt:lpstr>Steps to be taken to accelerate activities </vt:lpstr>
      <vt:lpstr>Scope of the TA</vt:lpstr>
      <vt:lpstr>Goals and objectives</vt:lpstr>
      <vt:lpstr>Methodology for integrating NDC and SDG-7 policies</vt:lpstr>
      <vt:lpstr>Regional baseline assessment</vt:lpstr>
      <vt:lpstr>Regional baseline assessment of energy supply and technology mix </vt:lpstr>
      <vt:lpstr>Regional baseline assessment of energy supply and technology mix </vt:lpstr>
      <vt:lpstr>Regional baseline assessment of energy supply and technology mix </vt:lpstr>
      <vt:lpstr>National baseline assessment</vt:lpstr>
      <vt:lpstr>National baseline assessment of energy supply and technology mix </vt:lpstr>
      <vt:lpstr>National baseline assessment of energy supply and technology mix </vt:lpstr>
      <vt:lpstr>National baseline assessment of energy supply and technology mix </vt:lpstr>
      <vt:lpstr>Initial assessments of progress on NDC and SDG-7 in the region</vt:lpstr>
      <vt:lpstr>NDC &amp; SDG-7 Performance Indicators @ baseline (Clean cooking) </vt:lpstr>
      <vt:lpstr>NDC &amp; SDG-7 Performance Indicators @ baseline (RE Share) </vt:lpstr>
      <vt:lpstr>NDC &amp; SDG-7 Performance Indicators @ baseline (Electricity Share) </vt:lpstr>
      <vt:lpstr>NDC &amp; SDG-7 Performance Indicators @ baseline (Energy Efficiency)</vt:lpstr>
      <vt:lpstr>NDC &amp; SDG-7 Performance Indicators @ baseline (Access to electricity)</vt:lpstr>
      <vt:lpstr>Emissions performance in the baseline projection</vt:lpstr>
      <vt:lpstr>Focusing on balanced approach of target achievement / Post pandemic readjustment</vt:lpstr>
      <vt:lpstr>Balanced approach for NDC/SDG achievement</vt:lpstr>
      <vt:lpstr>Thank you</vt:lpstr>
      <vt:lpstr>Moderator’s Questions for Panelists:   Key Technology Portfolio Roadmaps - approaches and findings </vt:lpstr>
    </vt:vector>
  </TitlesOfParts>
  <Manager/>
  <Company>PwC</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Update on Activities under "Support to emobility in India"</dc:title>
  <dc:subject/>
  <dc:creator>Megha Rajpal</dc:creator>
  <cp:keywords/>
  <dc:description/>
  <cp:lastModifiedBy>ADMIN</cp:lastModifiedBy>
  <cp:revision>1060</cp:revision>
  <dcterms:created xsi:type="dcterms:W3CDTF">2019-10-09T04:54:57Z</dcterms:created>
  <dcterms:modified xsi:type="dcterms:W3CDTF">2020-06-18T05:49:41Z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B template type">
    <vt:lpwstr>PwC16x9</vt:lpwstr>
  </property>
  <property fmtid="{D5CDD505-2E9C-101B-9397-08002B2CF9AE}" pid="3" name="TB template version">
    <vt:lpwstr>6</vt:lpwstr>
  </property>
  <property fmtid="{D5CDD505-2E9C-101B-9397-08002B2CF9AE}" pid="4" name="TB template release">
    <vt:lpwstr>4</vt:lpwstr>
  </property>
</Properties>
</file>